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43"/>
  </p:notesMasterIdLst>
  <p:sldIdLst>
    <p:sldId id="256" r:id="rId2"/>
    <p:sldId id="261" r:id="rId3"/>
    <p:sldId id="258" r:id="rId4"/>
    <p:sldId id="322" r:id="rId5"/>
    <p:sldId id="262" r:id="rId6"/>
    <p:sldId id="305" r:id="rId7"/>
    <p:sldId id="308" r:id="rId8"/>
    <p:sldId id="306" r:id="rId9"/>
    <p:sldId id="307" r:id="rId10"/>
    <p:sldId id="329" r:id="rId11"/>
    <p:sldId id="333" r:id="rId12"/>
    <p:sldId id="336" r:id="rId13"/>
    <p:sldId id="337" r:id="rId14"/>
    <p:sldId id="313" r:id="rId15"/>
    <p:sldId id="314" r:id="rId16"/>
    <p:sldId id="317" r:id="rId17"/>
    <p:sldId id="315" r:id="rId18"/>
    <p:sldId id="309" r:id="rId19"/>
    <p:sldId id="326" r:id="rId20"/>
    <p:sldId id="319" r:id="rId21"/>
    <p:sldId id="316" r:id="rId22"/>
    <p:sldId id="310" r:id="rId23"/>
    <p:sldId id="335" r:id="rId24"/>
    <p:sldId id="328" r:id="rId25"/>
    <p:sldId id="259" r:id="rId26"/>
    <p:sldId id="311" r:id="rId27"/>
    <p:sldId id="312" r:id="rId28"/>
    <p:sldId id="318" r:id="rId29"/>
    <p:sldId id="338" r:id="rId30"/>
    <p:sldId id="320" r:id="rId31"/>
    <p:sldId id="321" r:id="rId32"/>
    <p:sldId id="323" r:id="rId33"/>
    <p:sldId id="264" r:id="rId34"/>
    <p:sldId id="324" r:id="rId35"/>
    <p:sldId id="325" r:id="rId36"/>
    <p:sldId id="330" r:id="rId37"/>
    <p:sldId id="334" r:id="rId38"/>
    <p:sldId id="332" r:id="rId39"/>
    <p:sldId id="327" r:id="rId40"/>
    <p:sldId id="331" r:id="rId41"/>
    <p:sldId id="288" r:id="rId42"/>
  </p:sldIdLst>
  <p:sldSz cx="9144000" cy="5143500" type="screen16x9"/>
  <p:notesSz cx="6858000" cy="9144000"/>
  <p:embeddedFontLst>
    <p:embeddedFont>
      <p:font typeface="Montserrat" panose="00000500000000000000" pitchFamily="2" charset="0"/>
      <p:regular r:id="rId44"/>
      <p:bold r:id="rId45"/>
      <p:italic r:id="rId46"/>
      <p:boldItalic r:id="rId47"/>
    </p:embeddedFont>
    <p:embeddedFont>
      <p:font typeface="Montserrat ExtraBold" panose="00000900000000000000" pitchFamily="2" charset="0"/>
      <p:bold r:id="rId48"/>
      <p:boldItalic r:id="rId49"/>
    </p:embeddedFont>
    <p:embeddedFont>
      <p:font typeface="Montserrat ExtraLight" panose="000003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l Jacobson" initials="JJ" lastIdx="1" clrIdx="0">
    <p:extLst>
      <p:ext uri="{19B8F6BF-5375-455C-9EA6-DF929625EA0E}">
        <p15:presenceInfo xmlns:p15="http://schemas.microsoft.com/office/powerpoint/2012/main" userId="S::jrjacobson3@alaska.edu::eec16db7-0403-4e29-b703-b3681e6624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99FFCC"/>
    <a:srgbClr val="FF9999"/>
    <a:srgbClr val="2A8E50"/>
    <a:srgbClr val="FF7C80"/>
    <a:srgbClr val="FFCC99"/>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FA4B38-ECE1-4537-BCB9-7BA9B6F8C72A}">
  <a:tblStyle styleId="{25FA4B38-ECE1-4537-BCB9-7BA9B6F8C7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8844" autoAdjust="0"/>
  </p:normalViewPr>
  <p:slideViewPr>
    <p:cSldViewPr snapToGrid="0">
      <p:cViewPr varScale="1">
        <p:scale>
          <a:sx n="100" d="100"/>
          <a:sy n="100" d="100"/>
        </p:scale>
        <p:origin x="1914" y="90"/>
      </p:cViewPr>
      <p:guideLst/>
    </p:cSldViewPr>
  </p:slideViewPr>
  <p:outlineViewPr>
    <p:cViewPr>
      <p:scale>
        <a:sx n="33" d="100"/>
        <a:sy n="33" d="100"/>
      </p:scale>
      <p:origin x="0" y="-115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18T19:48:58.263" idx="1">
    <p:pos x="5722" y="698"/>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f9262ee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f9262ee2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Internal Stakeholder:</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Name</a:t>
            </a:r>
          </a:p>
          <a:p>
            <a:pPr marL="171450" lvl="0" indent="-171450" algn="l" rtl="0">
              <a:spcBef>
                <a:spcPts val="0"/>
              </a:spcBef>
              <a:spcAft>
                <a:spcPts val="0"/>
              </a:spcAft>
            </a:pPr>
            <a:r>
              <a:rPr lang="en-US" dirty="0"/>
              <a:t>Role in Project </a:t>
            </a:r>
          </a:p>
          <a:p>
            <a:pPr marL="171450" lvl="0" indent="-171450" algn="l" rtl="0">
              <a:spcBef>
                <a:spcPts val="0"/>
              </a:spcBef>
              <a:spcAft>
                <a:spcPts val="0"/>
              </a:spcAft>
            </a:pPr>
            <a:r>
              <a:rPr lang="en-US" dirty="0"/>
              <a:t>Information Requirements</a:t>
            </a:r>
          </a:p>
          <a:p>
            <a:pPr marL="171450" lvl="0" indent="-171450" algn="l" rtl="0">
              <a:spcBef>
                <a:spcPts val="0"/>
              </a:spcBef>
              <a:spcAft>
                <a:spcPts val="0"/>
              </a:spcAft>
            </a:pPr>
            <a:r>
              <a:rPr lang="en-US" dirty="0"/>
              <a:t>Communication Type if needed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1919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f9262ee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f9262ee2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External Stakeholder:</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Name</a:t>
            </a:r>
          </a:p>
          <a:p>
            <a:pPr marL="171450" lvl="0" indent="-171450" algn="l" rtl="0">
              <a:spcBef>
                <a:spcPts val="0"/>
              </a:spcBef>
              <a:spcAft>
                <a:spcPts val="0"/>
              </a:spcAft>
            </a:pPr>
            <a:r>
              <a:rPr lang="en-US" dirty="0"/>
              <a:t>Role in Project </a:t>
            </a:r>
          </a:p>
          <a:p>
            <a:pPr marL="171450" lvl="0" indent="-171450" algn="l" rtl="0">
              <a:spcBef>
                <a:spcPts val="0"/>
              </a:spcBef>
              <a:spcAft>
                <a:spcPts val="0"/>
              </a:spcAft>
            </a:pPr>
            <a:r>
              <a:rPr lang="en-US" dirty="0"/>
              <a:t>Information Requirements</a:t>
            </a:r>
          </a:p>
          <a:p>
            <a:pPr marL="171450" lvl="0" indent="-171450" algn="l" rtl="0">
              <a:spcBef>
                <a:spcPts val="0"/>
              </a:spcBef>
              <a:spcAft>
                <a:spcPts val="0"/>
              </a:spcAft>
            </a:pPr>
            <a:r>
              <a:rPr lang="en-US" dirty="0"/>
              <a:t>Communication Type if needed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19196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f9262ee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f9262ee2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Naming are the Role or Position within this project that was identified on the Stakeholder Register</a:t>
            </a:r>
            <a:endParaRPr dirty="0"/>
          </a:p>
        </p:txBody>
      </p:sp>
    </p:spTree>
    <p:extLst>
      <p:ext uri="{BB962C8B-B14F-4D97-AF65-F5344CB8AC3E}">
        <p14:creationId xmlns:p14="http://schemas.microsoft.com/office/powerpoint/2010/main" val="719196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800" dirty="0"/>
              <a:t>Starting the Project:</a:t>
            </a:r>
            <a:br>
              <a:rPr lang="en-US" sz="800" dirty="0"/>
            </a:br>
            <a:endParaRPr lang="en-US" sz="800" dirty="0"/>
          </a:p>
          <a:p>
            <a:pPr marL="171450" lvl="0" indent="-171450" algn="l" rtl="0">
              <a:spcBef>
                <a:spcPts val="0"/>
              </a:spcBef>
              <a:spcAft>
                <a:spcPts val="0"/>
              </a:spcAft>
            </a:pPr>
            <a:r>
              <a:rPr lang="en-US" sz="800" dirty="0"/>
              <a:t>Project Selection took a new route and effort on switching from an Organizational Project to an Independent Project.</a:t>
            </a:r>
          </a:p>
          <a:p>
            <a:pPr marL="171450" lvl="0" indent="-171450" algn="l" rtl="0">
              <a:spcBef>
                <a:spcPts val="0"/>
              </a:spcBef>
              <a:spcAft>
                <a:spcPts val="0"/>
              </a:spcAft>
            </a:pPr>
            <a:r>
              <a:rPr lang="en-US" sz="800" dirty="0"/>
              <a:t>Original Contacts wasn’t available.</a:t>
            </a:r>
          </a:p>
          <a:p>
            <a:pPr marL="171450" lvl="0" indent="-171450" algn="l" rtl="0">
              <a:spcBef>
                <a:spcPts val="0"/>
              </a:spcBef>
              <a:spcAft>
                <a:spcPts val="0"/>
              </a:spcAft>
            </a:pPr>
            <a:r>
              <a:rPr lang="en-US" sz="800" dirty="0"/>
              <a:t>Business Case – was a Long-term project.</a:t>
            </a:r>
          </a:p>
          <a:p>
            <a:pPr marL="171450" lvl="0" indent="-171450" algn="l" rtl="0">
              <a:spcBef>
                <a:spcPts val="0"/>
              </a:spcBef>
              <a:spcAft>
                <a:spcPts val="0"/>
              </a:spcAft>
            </a:pPr>
            <a:endParaRPr lang="en-US" sz="800" dirty="0"/>
          </a:p>
          <a:p>
            <a:pPr marL="171450" lvl="0" indent="-171450" algn="l" rtl="0">
              <a:spcBef>
                <a:spcPts val="0"/>
              </a:spcBef>
              <a:spcAft>
                <a:spcPts val="0"/>
              </a:spcAft>
            </a:pPr>
            <a:endParaRPr lang="en-US" sz="800" dirty="0"/>
          </a:p>
          <a:p>
            <a:pPr marL="171450" lvl="0" indent="-171450" algn="l" rtl="0">
              <a:spcBef>
                <a:spcPts val="0"/>
              </a:spcBef>
              <a:spcAft>
                <a:spcPts val="0"/>
              </a:spcAft>
            </a:pPr>
            <a:r>
              <a:rPr lang="en-US" sz="800" dirty="0"/>
              <a:t>PMBOK Guide 5</a:t>
            </a:r>
            <a:r>
              <a:rPr lang="en-US" sz="800" baseline="30000" dirty="0"/>
              <a:t>th</a:t>
            </a:r>
            <a:r>
              <a:rPr lang="en-US" sz="800" dirty="0"/>
              <a:t> Edition &amp; 6</a:t>
            </a:r>
            <a:r>
              <a:rPr lang="en-US" sz="800" baseline="30000" dirty="0"/>
              <a:t>th</a:t>
            </a:r>
            <a:r>
              <a:rPr lang="en-US" sz="800" dirty="0"/>
              <a:t> Edition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Constraint:</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Time – based on 2 part in a year, needs to meet timeframe</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Performance – there is a bit of room to modify or add / remove deliverables.</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Cost – Budged can exceed the expected limit but won’t be hurting the success of the project.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Probability and Impact as measures in a scale from 1 – 5 rating.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Both rating will be multiplied. Ex. 3 x 2 = 6</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6 is the risk level.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Risk level is monitored in 3 areas, green ,yellow and red.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area will be utilized during Mitigation to bring down the final risk level after a risk response plan is set in place.</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388085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6 identified items and logged into risk register</a:t>
            </a:r>
          </a:p>
          <a:p>
            <a:pPr marL="0" lvl="0" indent="0" algn="l" rtl="0">
              <a:spcBef>
                <a:spcPts val="0"/>
              </a:spcBef>
              <a:spcAft>
                <a:spcPts val="0"/>
              </a:spcAft>
              <a:buNone/>
            </a:pPr>
            <a:r>
              <a:rPr lang="en-US" sz="1100" dirty="0"/>
              <a:t>5 Possible Risks Identified.</a:t>
            </a:r>
          </a:p>
          <a:p>
            <a:pPr marL="0" lvl="0" indent="0" algn="l" rtl="0">
              <a:spcBef>
                <a:spcPts val="0"/>
              </a:spcBef>
              <a:spcAft>
                <a:spcPts val="0"/>
              </a:spcAft>
              <a:buNone/>
            </a:pPr>
            <a:r>
              <a:rPr lang="en-US" sz="1100" dirty="0"/>
              <a:t>1 Opportunity Identified.</a:t>
            </a:r>
          </a:p>
          <a:p>
            <a:pPr marL="0" lvl="0" indent="0" algn="l" rtl="0">
              <a:spcBef>
                <a:spcPts val="0"/>
              </a:spcBef>
              <a:spcAft>
                <a:spcPts val="0"/>
              </a:spcAft>
              <a:buNone/>
            </a:pPr>
            <a:endParaRPr lang="en-US" sz="1100" dirty="0"/>
          </a:p>
          <a:p>
            <a:pPr marL="171450" lvl="0" indent="-171450" algn="l" rtl="0">
              <a:spcBef>
                <a:spcPts val="0"/>
              </a:spcBef>
              <a:spcAft>
                <a:spcPts val="0"/>
              </a:spcAft>
            </a:pPr>
            <a:r>
              <a:rPr lang="en-US" sz="1100" dirty="0"/>
              <a:t>All Risks Level has been evaluated with a Response Type, after implementation with a plan of action, Risk Levels minimized.</a:t>
            </a:r>
          </a:p>
          <a:p>
            <a:pPr marL="171450" lvl="0" indent="-171450" algn="l" rtl="0">
              <a:spcBef>
                <a:spcPts val="0"/>
              </a:spcBef>
              <a:spcAft>
                <a:spcPts val="0"/>
              </a:spcAft>
            </a:pPr>
            <a:endParaRPr lang="en-US" sz="1100" dirty="0"/>
          </a:p>
          <a:p>
            <a:pPr marL="171450" lvl="0" indent="-171450" algn="l" rtl="0">
              <a:spcBef>
                <a:spcPts val="0"/>
              </a:spcBef>
              <a:spcAft>
                <a:spcPts val="0"/>
              </a:spcAft>
            </a:pPr>
            <a:r>
              <a:rPr lang="en-US" sz="1200" dirty="0"/>
              <a:t>Hardware Performance has been identified with the highest risk level.</a:t>
            </a:r>
          </a:p>
          <a:p>
            <a:pPr marL="171450" lvl="0" indent="-171450" algn="l" rtl="0">
              <a:spcBef>
                <a:spcPts val="0"/>
              </a:spcBef>
              <a:spcAft>
                <a:spcPts val="0"/>
              </a:spcAft>
            </a:pPr>
            <a:endParaRPr lang="en-US" sz="1200" dirty="0"/>
          </a:p>
          <a:p>
            <a:pPr marL="171450" lvl="0" indent="-171450" algn="l" rtl="0">
              <a:spcBef>
                <a:spcPts val="0"/>
              </a:spcBef>
              <a:spcAft>
                <a:spcPts val="0"/>
              </a:spcAft>
            </a:pPr>
            <a:r>
              <a:rPr lang="en-US" sz="1200" dirty="0"/>
              <a:t>Colors represent the risk level after balanced with risk responses and mitigation method.</a:t>
            </a:r>
          </a:p>
        </p:txBody>
      </p:sp>
    </p:spTree>
    <p:extLst>
      <p:ext uri="{BB962C8B-B14F-4D97-AF65-F5344CB8AC3E}">
        <p14:creationId xmlns:p14="http://schemas.microsoft.com/office/powerpoint/2010/main" val="3388085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f9262ee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f9262ee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latin typeface="+mj-lt"/>
              </a:rPr>
              <a:t>In Scope:</a:t>
            </a:r>
          </a:p>
          <a:p>
            <a:pPr marL="0" lvl="0" indent="0" algn="l" rtl="0">
              <a:spcBef>
                <a:spcPts val="0"/>
              </a:spcBef>
              <a:spcAft>
                <a:spcPts val="0"/>
              </a:spcAft>
              <a:buNone/>
            </a:pPr>
            <a:endParaRPr lang="en-US" sz="1100" dirty="0">
              <a:latin typeface="+mj-lt"/>
            </a:endParaRPr>
          </a:p>
          <a:p>
            <a:pPr marL="285750" indent="-285750"/>
            <a:r>
              <a:rPr lang="en-US" sz="1100" dirty="0">
                <a:effectLst/>
                <a:latin typeface="+mj-lt"/>
                <a:ea typeface="Times New Roman" panose="02020603050405020304" pitchFamily="18" charset="0"/>
                <a:cs typeface="Arial" panose="020B0604020202020204" pitchFamily="34" charset="0"/>
              </a:rPr>
              <a:t>Project &amp; Product Requirements Definitio</a:t>
            </a:r>
            <a:r>
              <a:rPr lang="en-US" sz="1100" dirty="0">
                <a:latin typeface="+mj-lt"/>
                <a:ea typeface="Times New Roman" panose="02020603050405020304" pitchFamily="18" charset="0"/>
                <a:cs typeface="Arial" panose="020B0604020202020204" pitchFamily="34" charset="0"/>
              </a:rPr>
              <a:t>n.</a:t>
            </a:r>
          </a:p>
          <a:p>
            <a:pPr marL="742950" marR="0" lvl="1" indent="-28575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cs typeface="Arial" panose="020B0604020202020204" pitchFamily="34" charset="0"/>
              </a:rPr>
              <a:t>Documentation Flow for project documentation quality</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cs typeface="Arial" panose="020B0604020202020204" pitchFamily="34" charset="0"/>
              </a:rPr>
              <a:t>Product documentation which will produce an application</a:t>
            </a:r>
            <a:endParaRPr lang="en-US" sz="1100" dirty="0">
              <a:latin typeface="+mj-lt"/>
              <a:ea typeface="Times New Roman" panose="02020603050405020304" pitchFamily="18" charset="0"/>
              <a:cs typeface="Arial" panose="020B0604020202020204" pitchFamily="34" charset="0"/>
            </a:endParaRPr>
          </a:p>
          <a:p>
            <a:pPr marL="285750" indent="-285750"/>
            <a:r>
              <a:rPr lang="en-US" sz="1100" dirty="0">
                <a:effectLst/>
                <a:latin typeface="+mj-lt"/>
                <a:ea typeface="Times New Roman" panose="02020603050405020304" pitchFamily="18" charset="0"/>
                <a:cs typeface="Arial" panose="020B0604020202020204" pitchFamily="34" charset="0"/>
              </a:rPr>
              <a:t>Structure, Logic &amp; Layout Design.</a:t>
            </a:r>
          </a:p>
          <a:p>
            <a:pPr marL="285750" indent="-285750"/>
            <a:r>
              <a:rPr lang="en-US" sz="1100" dirty="0">
                <a:latin typeface="+mj-lt"/>
                <a:ea typeface="Times New Roman" panose="02020603050405020304" pitchFamily="18" charset="0"/>
                <a:cs typeface="Arial" panose="020B0604020202020204" pitchFamily="34" charset="0"/>
              </a:rPr>
              <a:t>H</a:t>
            </a:r>
            <a:r>
              <a:rPr lang="en-US" sz="1100" dirty="0">
                <a:effectLst/>
                <a:latin typeface="+mj-lt"/>
                <a:ea typeface="Times New Roman" panose="02020603050405020304" pitchFamily="18" charset="0"/>
                <a:cs typeface="Arial" panose="020B0604020202020204" pitchFamily="34" charset="0"/>
              </a:rPr>
              <a:t>osting storage location &amp; Domain Name.</a:t>
            </a:r>
          </a:p>
          <a:p>
            <a:pPr marL="285750" indent="-285750"/>
            <a:r>
              <a:rPr lang="en-US" sz="1100" dirty="0">
                <a:latin typeface="+mj-lt"/>
                <a:ea typeface="Times New Roman" panose="02020603050405020304" pitchFamily="18" charset="0"/>
                <a:cs typeface="Arial" panose="020B0604020202020204" pitchFamily="34" charset="0"/>
              </a:rPr>
              <a:t>P</a:t>
            </a:r>
            <a:r>
              <a:rPr lang="en-US" sz="1100" dirty="0">
                <a:effectLst/>
                <a:latin typeface="+mj-lt"/>
                <a:ea typeface="Times New Roman" panose="02020603050405020304" pitchFamily="18" charset="0"/>
                <a:cs typeface="Arial" panose="020B0604020202020204" pitchFamily="34" charset="0"/>
              </a:rPr>
              <a:t>rogram language, Database Type.</a:t>
            </a:r>
          </a:p>
          <a:p>
            <a:pPr marL="285750" indent="-285750"/>
            <a:r>
              <a:rPr lang="en-US" sz="1100" dirty="0">
                <a:effectLst/>
                <a:latin typeface="+mj-lt"/>
                <a:ea typeface="Times New Roman" panose="02020603050405020304" pitchFamily="18" charset="0"/>
                <a:cs typeface="Arial" panose="020B0604020202020204" pitchFamily="34" charset="0"/>
              </a:rPr>
              <a:t>Security Implementation.</a:t>
            </a:r>
            <a:endParaRPr lang="en-US" sz="1100" dirty="0">
              <a:latin typeface="+mj-lt"/>
            </a:endParaRPr>
          </a:p>
          <a:p>
            <a:pPr marL="0" lvl="0" indent="0" algn="l" rtl="0">
              <a:spcBef>
                <a:spcPts val="0"/>
              </a:spcBef>
              <a:spcAft>
                <a:spcPts val="0"/>
              </a:spcAft>
              <a:buNone/>
            </a:pPr>
            <a:endParaRPr lang="en-US" sz="1100" dirty="0">
              <a:latin typeface="+mj-lt"/>
            </a:endParaRPr>
          </a:p>
          <a:p>
            <a:pPr marL="0" lvl="0" indent="0" algn="l" rtl="0">
              <a:spcBef>
                <a:spcPts val="0"/>
              </a:spcBef>
              <a:spcAft>
                <a:spcPts val="0"/>
              </a:spcAft>
              <a:buNone/>
            </a:pPr>
            <a:r>
              <a:rPr lang="en-US" sz="1100" dirty="0">
                <a:latin typeface="+mj-lt"/>
              </a:rPr>
              <a:t>Out of Scope:</a:t>
            </a:r>
          </a:p>
          <a:p>
            <a:pPr marL="0" lvl="0" indent="0" algn="l" rtl="0">
              <a:spcBef>
                <a:spcPts val="0"/>
              </a:spcBef>
              <a:spcAft>
                <a:spcPts val="0"/>
              </a:spcAft>
              <a:buNone/>
            </a:pPr>
            <a:endParaRPr lang="en-US" sz="1100" dirty="0">
              <a:latin typeface="+mj-lt"/>
            </a:endParaRPr>
          </a:p>
          <a:p>
            <a:pPr marL="285750" indent="-285750"/>
            <a:r>
              <a:rPr lang="en-US" sz="1100" dirty="0">
                <a:effectLst/>
                <a:latin typeface="+mj-lt"/>
                <a:ea typeface="Times New Roman" panose="02020603050405020304" pitchFamily="18" charset="0"/>
                <a:cs typeface="Arial" panose="020B0604020202020204" pitchFamily="34" charset="0"/>
              </a:rPr>
              <a:t>Expand or add additional content to the application.</a:t>
            </a:r>
          </a:p>
          <a:p>
            <a:pPr marL="285750" indent="-285750"/>
            <a:r>
              <a:rPr lang="en-US" sz="1100" dirty="0">
                <a:effectLst/>
                <a:latin typeface="+mj-lt"/>
                <a:ea typeface="Times New Roman" panose="02020603050405020304" pitchFamily="18" charset="0"/>
                <a:cs typeface="Arial" panose="020B0604020202020204" pitchFamily="34" charset="0"/>
              </a:rPr>
              <a:t>Cost of additional Software and Hardware.</a:t>
            </a:r>
          </a:p>
          <a:p>
            <a:pPr marL="285750" indent="-285750"/>
            <a:r>
              <a:rPr lang="en-US" sz="1100" dirty="0">
                <a:effectLst/>
                <a:latin typeface="+mj-lt"/>
                <a:ea typeface="Times New Roman" panose="02020603050405020304" pitchFamily="18" charset="0"/>
                <a:cs typeface="Arial" panose="020B0604020202020204" pitchFamily="34" charset="0"/>
              </a:rPr>
              <a:t>Additional Computer System other than personal system.</a:t>
            </a:r>
          </a:p>
          <a:p>
            <a:pPr marL="285750" indent="-285750"/>
            <a:r>
              <a:rPr lang="en-US" sz="1100" dirty="0">
                <a:effectLst/>
                <a:latin typeface="+mj-lt"/>
                <a:ea typeface="Times New Roman" panose="02020603050405020304" pitchFamily="18" charset="0"/>
                <a:cs typeface="Arial" panose="020B0604020202020204" pitchFamily="34" charset="0"/>
              </a:rPr>
              <a:t>Additional Manpower other than the project manager.</a:t>
            </a:r>
          </a:p>
          <a:p>
            <a:pPr marL="285750" indent="-285750"/>
            <a:endParaRPr lang="en-US" sz="1100" dirty="0">
              <a:latin typeface="+mj-lt"/>
            </a:endParaRPr>
          </a:p>
          <a:p>
            <a:pPr marL="0" lvl="0" indent="0" algn="l" rtl="0">
              <a:spcBef>
                <a:spcPts val="0"/>
              </a:spcBef>
              <a:spcAft>
                <a:spcPts val="0"/>
              </a:spcAft>
              <a:buNone/>
            </a:pPr>
            <a:endParaRPr lang="en-US" sz="1100" dirty="0">
              <a:latin typeface="+mj-lt"/>
            </a:endParaRPr>
          </a:p>
          <a:p>
            <a:pPr marL="0" lvl="0" indent="0" algn="l" rtl="0">
              <a:spcBef>
                <a:spcPts val="0"/>
              </a:spcBef>
              <a:spcAft>
                <a:spcPts val="0"/>
              </a:spcAft>
              <a:buNone/>
            </a:pPr>
            <a:endParaRPr lang="en-US" sz="1100" dirty="0">
              <a:latin typeface="+mj-lt"/>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Main components required to make a product successful</a:t>
            </a:r>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Startup of a project Charter will open-up Initiation and planning phases and the development plans for the remaining phases.</a:t>
            </a:r>
          </a:p>
          <a:p>
            <a:pPr marL="171450" lvl="0" indent="-171450" algn="l" rtl="0">
              <a:spcBef>
                <a:spcPts val="0"/>
              </a:spcBef>
              <a:spcAft>
                <a:spcPts val="0"/>
              </a:spcAft>
            </a:pPr>
            <a:r>
              <a:rPr lang="en-US" dirty="0"/>
              <a:t>Tools used to gather valuable data for project documents like Risk Register, Pert + Analysis, Stakeholder Analysis and Register.</a:t>
            </a:r>
          </a:p>
          <a:p>
            <a:pPr marL="171450" lvl="0" indent="-171450" algn="l" rtl="0">
              <a:spcBef>
                <a:spcPts val="0"/>
              </a:spcBef>
              <a:spcAft>
                <a:spcPts val="0"/>
              </a:spcAft>
            </a:pPr>
            <a:r>
              <a:rPr lang="en-US" dirty="0"/>
              <a:t>Compile and Organized all project document on an easy manner way to track all required and completed files.</a:t>
            </a:r>
          </a:p>
          <a:p>
            <a:pPr marL="171450" lvl="0" indent="-171450" algn="l" rtl="0">
              <a:spcBef>
                <a:spcPts val="0"/>
              </a:spcBef>
              <a:spcAft>
                <a:spcPts val="0"/>
              </a:spcAft>
            </a:pPr>
            <a:r>
              <a:rPr lang="en-US" dirty="0"/>
              <a:t>Research of collected data or feedback to be used to evaluate on how process will follow alongside with all phases during project schedule.</a:t>
            </a:r>
          </a:p>
          <a:p>
            <a:pPr marL="171450" lvl="0" indent="-171450" algn="l" rtl="0">
              <a:spcBef>
                <a:spcPts val="0"/>
              </a:spcBef>
              <a:spcAft>
                <a:spcPts val="0"/>
              </a:spcAft>
            </a:pPr>
            <a:r>
              <a:rPr lang="en-US" dirty="0"/>
              <a:t>All template as baseline to be used for all written documents. </a:t>
            </a:r>
          </a:p>
          <a:p>
            <a:pPr marL="171450" lvl="0" indent="-171450" algn="l" rtl="0">
              <a:spcBef>
                <a:spcPts val="0"/>
              </a:spcBef>
              <a:spcAft>
                <a:spcPts val="0"/>
              </a:spcAft>
            </a:pPr>
            <a:r>
              <a:rPr lang="en-US" dirty="0"/>
              <a:t>Lesson Learned are vital for all section of the project, this will be helpful to not fall behind on status and the health of the project. Everything must be logged.</a:t>
            </a:r>
          </a:p>
          <a:p>
            <a:pPr marL="171450" lvl="0" indent="-171450" algn="l" rtl="0">
              <a:spcBef>
                <a:spcPts val="0"/>
              </a:spcBef>
              <a:spcAft>
                <a:spcPts val="0"/>
              </a:spcAft>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1" indent="0">
              <a:lnSpc>
                <a:spcPct val="115000"/>
              </a:lnSpc>
              <a:spcBef>
                <a:spcPts val="0"/>
              </a:spcBef>
              <a:spcAft>
                <a:spcPts val="0"/>
              </a:spcAft>
              <a:buFont typeface="+mj-lt"/>
              <a:buNone/>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Database: Schema which stores all data received by the users.</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1200150" marR="0" lvl="2" indent="-28575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Define structure and tables of the database</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1200150" marR="0" lvl="2" indent="-28575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Design Relationship of tables in the database</a:t>
            </a:r>
          </a:p>
          <a:p>
            <a:pPr marL="914400" marR="0" lvl="2" indent="0">
              <a:lnSpc>
                <a:spcPct val="115000"/>
              </a:lnSpc>
              <a:spcBef>
                <a:spcPts val="0"/>
              </a:spcBef>
              <a:spcAft>
                <a:spcPts val="0"/>
              </a:spcAft>
              <a:buFont typeface="+mj-lt"/>
              <a:buNone/>
            </a:pP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457200" marR="0" lvl="1" indent="0">
              <a:lnSpc>
                <a:spcPct val="115000"/>
              </a:lnSpc>
              <a:spcBef>
                <a:spcPts val="0"/>
              </a:spcBef>
              <a:spcAft>
                <a:spcPts val="0"/>
              </a:spcAft>
              <a:buFont typeface="+mj-lt"/>
              <a:buNone/>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Look and Feel: Design a professional layout for the web application for the users to navigate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1200150" marR="0" lvl="2" indent="-28575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Layout design should include a small logo professional with dark or grey colors</a:t>
            </a:r>
          </a:p>
          <a:p>
            <a:pPr marL="742950" marR="0" lvl="1" indent="-285750">
              <a:lnSpc>
                <a:spcPct val="115000"/>
              </a:lnSpc>
              <a:spcBef>
                <a:spcPts val="0"/>
              </a:spcBef>
              <a:spcAft>
                <a:spcPts val="0"/>
              </a:spcAft>
              <a:buFont typeface="+mj-lt"/>
              <a:buAutoNum type="alphaLcPeriod"/>
            </a:pP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457200" marR="0" lvl="1" indent="0">
              <a:lnSpc>
                <a:spcPct val="115000"/>
              </a:lnSpc>
              <a:spcBef>
                <a:spcPts val="0"/>
              </a:spcBef>
              <a:spcAft>
                <a:spcPts val="0"/>
              </a:spcAft>
              <a:buFont typeface="+mj-lt"/>
              <a:buNone/>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Hosting/Domain: Location where all files and web application will live</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Define space and naming convention needed for the PMLLWA</a:t>
            </a:r>
          </a:p>
          <a:p>
            <a:pPr marL="1143000" marR="0" lvl="2" indent="-228600">
              <a:lnSpc>
                <a:spcPct val="115000"/>
              </a:lnSpc>
              <a:spcBef>
                <a:spcPts val="0"/>
              </a:spcBef>
              <a:spcAft>
                <a:spcPts val="0"/>
              </a:spcAft>
              <a:buFont typeface="+mj-lt"/>
              <a:buAutoNum type="romanLcPeriod"/>
            </a:pP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457200" marR="0" lvl="1" indent="0">
              <a:lnSpc>
                <a:spcPct val="115000"/>
              </a:lnSpc>
              <a:spcBef>
                <a:spcPts val="0"/>
              </a:spcBef>
              <a:spcAft>
                <a:spcPts val="0"/>
              </a:spcAft>
              <a:buFont typeface="+mj-lt"/>
              <a:buNone/>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Lesson Learned Templates: Useful templates related to all lesson learned</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Design all templated that majority of projects uses</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1600200" marR="0" lvl="3" indent="-22860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Templates for MS Word and Excel</a:t>
            </a:r>
          </a:p>
          <a:p>
            <a:pPr marL="1371600" marR="0" lvl="3" indent="0">
              <a:lnSpc>
                <a:spcPct val="115000"/>
              </a:lnSpc>
              <a:spcBef>
                <a:spcPts val="0"/>
              </a:spcBef>
              <a:spcAft>
                <a:spcPts val="0"/>
              </a:spcAft>
              <a:buFont typeface="+mj-lt"/>
              <a:buNone/>
            </a:pP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457200" marR="0" lvl="1" indent="0">
              <a:lnSpc>
                <a:spcPct val="115000"/>
              </a:lnSpc>
              <a:spcBef>
                <a:spcPts val="0"/>
              </a:spcBef>
              <a:spcAft>
                <a:spcPts val="0"/>
              </a:spcAft>
              <a:buFont typeface="+mj-lt"/>
              <a:buNone/>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Manual for User: Provide and guide user on how to use the PMLLWA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PDF formats write out with visual images of all areas used in this project</a:t>
            </a:r>
          </a:p>
          <a:p>
            <a:pPr marL="914400" marR="0" lvl="2" indent="0">
              <a:lnSpc>
                <a:spcPct val="115000"/>
              </a:lnSpc>
              <a:spcBef>
                <a:spcPts val="0"/>
              </a:spcBef>
              <a:spcAft>
                <a:spcPts val="0"/>
              </a:spcAft>
              <a:buFont typeface="+mj-lt"/>
              <a:buNone/>
            </a:pP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457200" marR="0" lvl="1" indent="0">
              <a:lnSpc>
                <a:spcPct val="115000"/>
              </a:lnSpc>
              <a:spcBef>
                <a:spcPts val="0"/>
              </a:spcBef>
              <a:spcAft>
                <a:spcPts val="0"/>
              </a:spcAft>
              <a:buFont typeface="+mj-lt"/>
              <a:buNone/>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Security: Site and web content will be secure by authentication.</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Login/Register system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User roles</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29023341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29023341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Overview of Project Deliverables and Milestones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Covering 2 Phases: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Initiation and Planning Phase</a:t>
            </a:r>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Initiation: Project Requirement (Documentation)</a:t>
            </a:r>
          </a:p>
          <a:p>
            <a:pPr marL="171450" lvl="0" indent="-171450" algn="l" rtl="0">
              <a:spcBef>
                <a:spcPts val="0"/>
              </a:spcBef>
              <a:spcAft>
                <a:spcPts val="0"/>
              </a:spcAft>
            </a:pPr>
            <a:r>
              <a:rPr lang="en-US" dirty="0"/>
              <a:t>Planning: System Requirement for Developing a product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Project Product it is straightforward to produce.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Risk Responses are shown on WBS.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29023341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29023341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Long-Term events during Fall 2021</a:t>
            </a:r>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Execution </a:t>
            </a:r>
          </a:p>
          <a:p>
            <a:pPr marL="171450" lvl="0" indent="-171450" algn="l" rtl="0">
              <a:spcBef>
                <a:spcPts val="0"/>
              </a:spcBef>
              <a:spcAft>
                <a:spcPts val="0"/>
              </a:spcAft>
            </a:pPr>
            <a:r>
              <a:rPr lang="en-US" dirty="0"/>
              <a:t>Monitor &amp; Control</a:t>
            </a:r>
          </a:p>
          <a:p>
            <a:pPr marL="171450" lvl="0" indent="-171450" algn="l" rtl="0">
              <a:spcBef>
                <a:spcPts val="0"/>
              </a:spcBef>
              <a:spcAft>
                <a:spcPts val="0"/>
              </a:spcAft>
            </a:pPr>
            <a:r>
              <a:rPr lang="en-US" dirty="0"/>
              <a:t>Closeout</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Timeline:</a:t>
            </a:r>
            <a:br>
              <a:rPr lang="en-US" dirty="0"/>
            </a:br>
            <a:br>
              <a:rPr lang="en-US" dirty="0"/>
            </a:br>
            <a:r>
              <a:rPr lang="en-US" dirty="0"/>
              <a:t>2 Phases: include Milestone / Deliverable Summary</a:t>
            </a: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Timeline: Long-Term Fall 2021</a:t>
            </a:r>
            <a:br>
              <a:rPr lang="en-US" dirty="0"/>
            </a:br>
            <a:br>
              <a:rPr lang="en-US" dirty="0"/>
            </a:br>
            <a:r>
              <a:rPr lang="en-US" dirty="0"/>
              <a:t>3 Phases: include Milestone / Deliverable Summary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Monitoring and Closeout is represented as merge for display purpose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Project Buffer</a:t>
            </a:r>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Focuses Milestone to be completed to prevent critical tasks or delay in project schedule before Initiation and Planning Phase closure.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f9262ee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f9262ee2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dirty="0">
                <a:solidFill>
                  <a:schemeClr val="bg1"/>
                </a:solidFill>
                <a:effectLst/>
                <a:latin typeface="Calibri" panose="020F0502020204030204" pitchFamily="34" charset="0"/>
              </a:rPr>
              <a:t>Type: Fix Work – 3 hrs. per working calendar days (Mon – Fri)</a:t>
            </a:r>
          </a:p>
          <a:p>
            <a:r>
              <a:rPr lang="en-US" sz="1100" b="0" dirty="0">
                <a:solidFill>
                  <a:schemeClr val="bg1"/>
                </a:solidFill>
                <a:effectLst/>
                <a:latin typeface="Calibri" panose="020F0502020204030204" pitchFamily="34" charset="0"/>
              </a:rPr>
              <a:t>Resource: 1 personnel – Project Manager / Analyst Programmer</a:t>
            </a:r>
          </a:p>
          <a:p>
            <a:r>
              <a:rPr lang="en-US" sz="1100" b="0" dirty="0">
                <a:solidFill>
                  <a:schemeClr val="bg1"/>
                </a:solidFill>
                <a:effectLst/>
                <a:latin typeface="Calibri" panose="020F0502020204030204" pitchFamily="34" charset="0"/>
              </a:rPr>
              <a:t>Project Timeframe: 1/18/2021 – 12/3/202</a:t>
            </a:r>
          </a:p>
          <a:p>
            <a:r>
              <a:rPr lang="en-US" sz="1100" b="0" dirty="0">
                <a:solidFill>
                  <a:schemeClr val="bg1"/>
                </a:solidFill>
                <a:effectLst/>
                <a:latin typeface="Calibri" panose="020F0502020204030204" pitchFamily="34" charset="0"/>
              </a:rPr>
              <a:t>Buffer Duration: 12.5% of the project duration as Fix Duration</a:t>
            </a:r>
          </a:p>
          <a:p>
            <a:r>
              <a:rPr lang="en-US" sz="1100" b="0" dirty="0">
                <a:solidFill>
                  <a:schemeClr val="bg1"/>
                </a:solidFill>
                <a:effectLst/>
                <a:latin typeface="Calibri" panose="020F0502020204030204" pitchFamily="34" charset="0"/>
              </a:rPr>
              <a:t>Buffer Budget: difference between Expected Duration (Mean) and Pessimistic Duration</a:t>
            </a:r>
          </a:p>
          <a:p>
            <a:r>
              <a:rPr lang="en-US" sz="1100" b="0" dirty="0">
                <a:solidFill>
                  <a:schemeClr val="bg1"/>
                </a:solidFill>
                <a:effectLst/>
                <a:latin typeface="Calibri" panose="020F0502020204030204" pitchFamily="34" charset="0"/>
              </a:rPr>
              <a:t>Expected duration projected to 239 days. </a:t>
            </a:r>
          </a:p>
          <a:p>
            <a:pPr marL="0" lvl="0" indent="0" algn="l" rtl="0">
              <a:spcBef>
                <a:spcPts val="0"/>
              </a:spcBef>
              <a:spcAft>
                <a:spcPts val="0"/>
              </a:spcAft>
              <a:buNone/>
            </a:pPr>
            <a:endParaRPr lang="en-US" b="0" dirty="0"/>
          </a:p>
        </p:txBody>
      </p:sp>
    </p:spTree>
    <p:extLst>
      <p:ext uri="{BB962C8B-B14F-4D97-AF65-F5344CB8AC3E}">
        <p14:creationId xmlns:p14="http://schemas.microsoft.com/office/powerpoint/2010/main" val="719196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f9262ee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f9262ee2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Change request process will be standard for all process: System, documentations, tools, requirements etc.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Capture Input log for Change Request from 5 sections.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Apply updates, baseline, implementation on where adjustments are need from new changes.</a:t>
            </a:r>
            <a:endParaRPr dirty="0"/>
          </a:p>
        </p:txBody>
      </p:sp>
    </p:spTree>
    <p:extLst>
      <p:ext uri="{BB962C8B-B14F-4D97-AF65-F5344CB8AC3E}">
        <p14:creationId xmlns:p14="http://schemas.microsoft.com/office/powerpoint/2010/main" val="719196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f9262ee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f9262ee2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solidFill>
                  <a:schemeClr val="bg1"/>
                </a:solidFill>
                <a:effectLst/>
                <a:latin typeface="Calibri" panose="020F0502020204030204" pitchFamily="34" charset="0"/>
              </a:rPr>
              <a:t>Constraint: Max Cap Allowed: $500</a:t>
            </a:r>
            <a:endParaRPr lang="en-US" sz="1100" dirty="0">
              <a:solidFill>
                <a:schemeClr val="bg1"/>
              </a:solidFill>
              <a:effectLst/>
              <a:latin typeface="Calibri" panose="020F0502020204030204" pitchFamily="34" charset="0"/>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$147 : Budget usage up to project Initiation &amp; Planning closure</a:t>
            </a:r>
          </a:p>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f9262ee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f9262ee2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gn="l" rtl="0" fontAlgn="ctr">
              <a:lnSpc>
                <a:spcPct val="115000"/>
              </a:lnSpc>
              <a:spcBef>
                <a:spcPts val="0"/>
              </a:spcBef>
              <a:spcAft>
                <a:spcPts val="0"/>
              </a:spcAft>
            </a:pPr>
            <a:r>
              <a:rPr lang="en-US"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language part of visual studio community center which is offer as free edition</a:t>
            </a:r>
            <a:endParaRPr lang="en-US" sz="1800" b="0" i="0" u="none" strike="noStrike" dirty="0">
              <a:effectLst/>
              <a:latin typeface="Arial" panose="020B0604020202020204" pitchFamily="34" charset="0"/>
            </a:endParaRPr>
          </a:p>
          <a:p>
            <a:pPr marL="0" marR="0" algn="l" rtl="0" fontAlgn="ctr">
              <a:lnSpc>
                <a:spcPct val="115000"/>
              </a:lnSpc>
              <a:spcBef>
                <a:spcPts val="0"/>
              </a:spcBef>
              <a:spcAft>
                <a:spcPts val="0"/>
              </a:spcAft>
            </a:pPr>
            <a:r>
              <a:rPr lang="en-US"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Setup agreement to purchase space to host all files for the web application. This space contain tools needed to monitor data, access, and bandwidth</a:t>
            </a:r>
            <a:endParaRPr lang="en-US" sz="1800" b="0" i="0" u="none" strike="noStrike" dirty="0">
              <a:effectLst/>
              <a:latin typeface="Arial" panose="020B0604020202020204" pitchFamily="34" charset="0"/>
            </a:endParaRPr>
          </a:p>
          <a:p>
            <a:pPr marL="0" marR="0" algn="l" rtl="0" fontAlgn="ctr">
              <a:lnSpc>
                <a:spcPct val="115000"/>
              </a:lnSpc>
              <a:spcBef>
                <a:spcPts val="0"/>
              </a:spcBef>
              <a:spcAft>
                <a:spcPts val="0"/>
              </a:spcAft>
            </a:pPr>
            <a:r>
              <a:rPr lang="en-US"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Proper name assigned to the project to users be able to access to the web application with a friendly name. Domain names need to be linked with Host.</a:t>
            </a:r>
            <a:endParaRPr lang="en-US" sz="1800" b="0" i="0" u="none" strike="noStrike" dirty="0">
              <a:effectLst/>
              <a:latin typeface="Arial" panose="020B0604020202020204" pitchFamily="34" charset="0"/>
            </a:endParaRPr>
          </a:p>
          <a:p>
            <a:pPr marL="0" marR="0" algn="l" rtl="0" fontAlgn="ctr">
              <a:lnSpc>
                <a:spcPct val="115000"/>
              </a:lnSpc>
              <a:spcBef>
                <a:spcPts val="0"/>
              </a:spcBef>
              <a:spcAft>
                <a:spcPts val="0"/>
              </a:spcAft>
            </a:pPr>
            <a:r>
              <a:rPr lang="en-US"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Microsoft SQL Server will be used to store all data collected from lesson learned.</a:t>
            </a:r>
            <a:endParaRPr lang="en-US" sz="1800" b="0" i="0" u="none" strike="noStrike" dirty="0">
              <a:effectLst/>
              <a:latin typeface="Arial" panose="020B0604020202020204" pitchFamily="34" charset="0"/>
            </a:endParaRPr>
          </a:p>
          <a:p>
            <a:pPr marL="0" marR="0" algn="l" rtl="0" fontAlgn="ctr">
              <a:lnSpc>
                <a:spcPct val="115000"/>
              </a:lnSpc>
              <a:spcBef>
                <a:spcPts val="0"/>
              </a:spcBef>
              <a:spcAft>
                <a:spcPts val="0"/>
              </a:spcAft>
            </a:pPr>
            <a:r>
              <a:rPr lang="en-US"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Security Measures will be developed to contain the information input by the user with access restrictions.</a:t>
            </a:r>
            <a:endParaRPr lang="en-US" sz="1800" b="0" i="0" u="none" strike="noStrike" dirty="0">
              <a:effectLst/>
              <a:latin typeface="Arial" panose="020B0604020202020204" pitchFamily="34" charset="0"/>
            </a:endParaRPr>
          </a:p>
          <a:p>
            <a:pPr marL="0" marR="0" algn="l" rtl="0" fontAlgn="ctr">
              <a:lnSpc>
                <a:spcPct val="115000"/>
              </a:lnSpc>
              <a:spcBef>
                <a:spcPts val="0"/>
              </a:spcBef>
              <a:spcAft>
                <a:spcPts val="0"/>
              </a:spcAft>
            </a:pPr>
            <a:r>
              <a:rPr lang="en-US"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Layout will be developed using Model, View &amp; Controller (MVC) structure to merge desktop and mobile layouts using visual studio.NET</a:t>
            </a:r>
            <a:endParaRPr lang="en-US" sz="1800" b="0" i="0" u="none" strike="noStrike" dirty="0">
              <a:effectLst/>
              <a:latin typeface="Arial" panose="020B0604020202020204" pitchFamily="34" charset="0"/>
            </a:endParaRPr>
          </a:p>
          <a:p>
            <a:pPr marL="0" marR="0" algn="l" rtl="0" fontAlgn="ctr">
              <a:lnSpc>
                <a:spcPct val="115000"/>
              </a:lnSpc>
              <a:spcBef>
                <a:spcPts val="0"/>
              </a:spcBef>
              <a:spcAft>
                <a:spcPts val="0"/>
              </a:spcAft>
            </a:pPr>
            <a:r>
              <a:rPr lang="en-US"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New computer system won't be purchase to high performance to develop this application. Normal Personal computer will be used instead. Inspected will be ran to make sure minimum requirements are met.</a:t>
            </a:r>
            <a:endParaRPr lang="en-US" sz="1800" b="0" i="0" u="none" strike="noStrike" dirty="0">
              <a:effectLst/>
              <a:latin typeface="Arial" panose="020B0604020202020204" pitchFamily="34" charset="0"/>
            </a:endParaRPr>
          </a:p>
          <a:p>
            <a:pPr marL="0" marR="0" algn="l" rtl="0" fontAlgn="ctr">
              <a:lnSpc>
                <a:spcPct val="115000"/>
              </a:lnSpc>
              <a:spcBef>
                <a:spcPts val="0"/>
              </a:spcBef>
              <a:spcAft>
                <a:spcPts val="0"/>
              </a:spcAft>
            </a:pPr>
            <a:r>
              <a:rPr lang="en-US"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licenses will be purchase during the development of this project. All software utilized will be from free editions.</a:t>
            </a:r>
            <a:endParaRPr lang="en-US" sz="1800" b="0" i="0" u="none" strike="noStrike" dirty="0">
              <a:effectLst/>
              <a:latin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34577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f9262ee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f9262ee2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Self-Developed</a:t>
            </a:r>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Experience: Customer Service. Graphic user interface, accessibility</a:t>
            </a:r>
          </a:p>
          <a:p>
            <a:pPr marL="171450" lvl="0" indent="-171450" algn="l" rtl="0">
              <a:spcBef>
                <a:spcPts val="0"/>
              </a:spcBef>
              <a:spcAft>
                <a:spcPts val="0"/>
              </a:spcAft>
            </a:pPr>
            <a:r>
              <a:rPr lang="en-US" dirty="0"/>
              <a:t>Price: product cost</a:t>
            </a:r>
          </a:p>
          <a:p>
            <a:pPr marL="171450" lvl="0" indent="-171450" algn="l" rtl="0">
              <a:spcBef>
                <a:spcPts val="0"/>
              </a:spcBef>
              <a:spcAft>
                <a:spcPts val="0"/>
              </a:spcAft>
            </a:pPr>
            <a:r>
              <a:rPr lang="en-US" dirty="0"/>
              <a:t>Productivity: How stable are, based on product quality and quantitative and users' inputs on maintenance</a:t>
            </a:r>
          </a:p>
          <a:p>
            <a:pPr marL="171450" lvl="0" indent="-171450" algn="l" rtl="0">
              <a:spcBef>
                <a:spcPts val="0"/>
              </a:spcBef>
              <a:spcAft>
                <a:spcPts val="0"/>
              </a:spcAft>
            </a:pPr>
            <a:r>
              <a:rPr lang="en-US" dirty="0"/>
              <a:t>Rating: Review by users</a:t>
            </a:r>
          </a:p>
          <a:p>
            <a:pPr marL="171450" lvl="0" indent="-171450" algn="l" rtl="0">
              <a:spcBef>
                <a:spcPts val="0"/>
              </a:spcBef>
              <a:spcAft>
                <a:spcPts val="0"/>
              </a:spcAft>
            </a:pPr>
            <a:r>
              <a:rPr lang="en-US" dirty="0"/>
              <a:t>Proposal Merit: Product offer (bundle)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 4 x .35 = 1.4</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Add up all values from same column.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Highest score</a:t>
            </a:r>
          </a:p>
          <a:p>
            <a:pPr marL="0" lvl="0" indent="0" algn="l" rtl="0">
              <a:spcBef>
                <a:spcPts val="0"/>
              </a:spcBef>
              <a:spcAft>
                <a:spcPts val="0"/>
              </a:spcAft>
              <a:buNone/>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f9262ee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f9262ee2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400" b="0" dirty="0">
                <a:solidFill>
                  <a:schemeClr val="bg1"/>
                </a:solidFill>
                <a:effectLst/>
                <a:latin typeface="Calibri" panose="020F0502020204030204" pitchFamily="34" charset="0"/>
              </a:rPr>
              <a:t>Research Methods:</a:t>
            </a:r>
          </a:p>
          <a:p>
            <a:pPr lvl="1"/>
            <a:r>
              <a:rPr lang="en-US" sz="1100" b="0" dirty="0">
                <a:solidFill>
                  <a:schemeClr val="bg1"/>
                </a:solidFill>
                <a:effectLst/>
                <a:latin typeface="Calibri" panose="020F0502020204030204" pitchFamily="34" charset="0"/>
              </a:rPr>
              <a:t>Online Articles, Personal &amp; Work Experience and Survey Questionnaire</a:t>
            </a:r>
          </a:p>
          <a:p>
            <a:r>
              <a:rPr lang="en-US" sz="1400" b="0" dirty="0">
                <a:solidFill>
                  <a:schemeClr val="bg1"/>
                </a:solidFill>
                <a:effectLst/>
                <a:latin typeface="Calibri" panose="020F0502020204030204" pitchFamily="34" charset="0"/>
              </a:rPr>
              <a:t>Research Instruments: </a:t>
            </a:r>
            <a:r>
              <a:rPr lang="en-US" sz="1100" b="0" dirty="0">
                <a:solidFill>
                  <a:schemeClr val="bg1"/>
                </a:solidFill>
                <a:effectLst/>
                <a:latin typeface="Calibri" panose="020F0502020204030204" pitchFamily="34" charset="0"/>
              </a:rPr>
              <a:t> </a:t>
            </a:r>
          </a:p>
          <a:p>
            <a:pPr lvl="1"/>
            <a:r>
              <a:rPr lang="en-US" sz="1100" b="0" dirty="0">
                <a:solidFill>
                  <a:schemeClr val="bg1"/>
                </a:solidFill>
                <a:effectLst/>
                <a:latin typeface="Calibri" panose="020F0502020204030204" pitchFamily="34" charset="0"/>
              </a:rPr>
              <a:t>Online Reviews from Users feedbacks based on insight to compare against each other software like the one for this project. Demo test for few application that had the availability.</a:t>
            </a:r>
            <a:endParaRPr lang="en-US" b="0" dirty="0">
              <a:solidFill>
                <a:schemeClr val="bg1"/>
              </a:solidFill>
              <a:latin typeface="Calibri" panose="020F0502020204030204" pitchFamily="34" charset="0"/>
            </a:endParaRPr>
          </a:p>
          <a:p>
            <a:r>
              <a:rPr lang="en-US" sz="1400" b="0" dirty="0">
                <a:solidFill>
                  <a:schemeClr val="bg1"/>
                </a:solidFill>
                <a:effectLst/>
                <a:latin typeface="Calibri" panose="020F0502020204030204" pitchFamily="34" charset="0"/>
              </a:rPr>
              <a:t>Research Approach: </a:t>
            </a:r>
          </a:p>
          <a:p>
            <a:pPr lvl="1"/>
            <a:r>
              <a:rPr lang="en-US" b="0" dirty="0">
                <a:solidFill>
                  <a:schemeClr val="bg1"/>
                </a:solidFill>
                <a:latin typeface="Calibri" panose="020F0502020204030204" pitchFamily="34" charset="0"/>
              </a:rPr>
              <a:t>Based on analysis and gather questions to answers myself. Questionnaire was produced and 10 questions were generated with 3-5 option of selection.</a:t>
            </a:r>
          </a:p>
          <a:p>
            <a:pPr lvl="1"/>
            <a:r>
              <a:rPr lang="en-US" sz="1100" b="0" dirty="0">
                <a:solidFill>
                  <a:schemeClr val="bg1"/>
                </a:solidFill>
                <a:effectLst/>
                <a:latin typeface="Calibri" panose="020F0502020204030204" pitchFamily="34" charset="0"/>
              </a:rPr>
              <a:t>Surveys will be sent out throughout social media to a  specific professional audience on the related career field for accurate data.</a:t>
            </a:r>
          </a:p>
          <a:p>
            <a:r>
              <a:rPr lang="en-US" sz="1400" b="0" dirty="0">
                <a:solidFill>
                  <a:schemeClr val="bg1"/>
                </a:solidFill>
                <a:effectLst/>
                <a:latin typeface="Calibri" panose="020F0502020204030204" pitchFamily="34" charset="0"/>
              </a:rPr>
              <a:t>Research Analysis: </a:t>
            </a:r>
          </a:p>
          <a:p>
            <a:pPr lvl="1"/>
            <a:r>
              <a:rPr lang="en-US" sz="1100" b="0" dirty="0">
                <a:solidFill>
                  <a:schemeClr val="bg1"/>
                </a:solidFill>
                <a:effectLst/>
                <a:latin typeface="Calibri" panose="020F0502020204030204" pitchFamily="34" charset="0"/>
              </a:rPr>
              <a:t>Articles, Surveys and Instruments results will be dropped into multiple tables to analyze then into different categories of metadata. Analytical Graphics bars will be produced, and analysis will determine what will be needed or recommended as part of the project. This data will be verified with all Focus area highlighted on Project milestone Deliverables.</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f9262ee2f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7f9262ee2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50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During this presentation I will be covering two phases (Initiation &amp; Planning) combined which all their deliverables and milestones has been successfully completed.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Project Schedule will be baselined right after this last status briefing. </a:t>
            </a:r>
          </a:p>
          <a:p>
            <a:pPr marL="171450" lvl="0" indent="-171450" algn="l" rtl="0">
              <a:spcBef>
                <a:spcPts val="0"/>
              </a:spcBef>
              <a:spcAft>
                <a:spcPts val="0"/>
              </a:spcAft>
            </a:pPr>
            <a:r>
              <a:rPr lang="en-US" dirty="0"/>
              <a:t>Project Manager/Sponsor will be closely working with Stakeholders for acceptance criteria during execution phase.</a:t>
            </a:r>
          </a:p>
          <a:p>
            <a:pPr marL="171450" lvl="0" indent="-171450" algn="l" rtl="0">
              <a:spcBef>
                <a:spcPts val="0"/>
              </a:spcBef>
              <a:spcAft>
                <a:spcPts val="0"/>
              </a:spcAft>
            </a:pPr>
            <a:r>
              <a:rPr lang="en-US" dirty="0"/>
              <a:t>Project Scope: For Change Request only exclusion of project work packages will be acceptable or Risk Mitigation.</a:t>
            </a:r>
          </a:p>
          <a:p>
            <a:pPr marL="171450" lvl="0" indent="-171450" algn="l" rtl="0">
              <a:spcBef>
                <a:spcPts val="0"/>
              </a:spcBef>
              <a:spcAft>
                <a:spcPts val="0"/>
              </a:spcAft>
            </a:pPr>
            <a:r>
              <a:rPr lang="en-US" dirty="0"/>
              <a:t>Project Timeout will be set during Summertime May – July.</a:t>
            </a:r>
          </a:p>
          <a:p>
            <a:pPr marL="171450" lvl="0" indent="-171450" algn="l" rtl="0">
              <a:spcBef>
                <a:spcPts val="0"/>
              </a:spcBef>
              <a:spcAft>
                <a:spcPts val="0"/>
              </a:spcAft>
            </a:pPr>
            <a:r>
              <a:rPr lang="en-US" dirty="0"/>
              <a:t>Project Resources will incorporate an outside manpower for document reviews.</a:t>
            </a:r>
          </a:p>
          <a:p>
            <a:pPr marL="171450" lvl="0" indent="-171450" algn="l" rtl="0">
              <a:spcBef>
                <a:spcPts val="0"/>
              </a:spcBef>
              <a:spcAft>
                <a:spcPts val="0"/>
              </a:spcAft>
            </a:pPr>
            <a:r>
              <a:rPr lang="en-US" dirty="0"/>
              <a:t>Risk Analysis: Risk will be evaluated and annotated before starting project execution phase. Will be reported to Project Stakeholders.</a:t>
            </a:r>
          </a:p>
          <a:p>
            <a:pPr marL="171450" lvl="0" indent="-171450" algn="l" rtl="0">
              <a:spcBef>
                <a:spcPts val="0"/>
              </a:spcBef>
              <a:spcAft>
                <a:spcPts val="0"/>
              </a:spcAft>
            </a:pPr>
            <a:r>
              <a:rPr lang="en-US" dirty="0"/>
              <a:t>Project Cost: Will remain the same as will cover the duration of the year. Low risk and adjustment to the budget.</a:t>
            </a:r>
          </a:p>
          <a:p>
            <a:pPr marL="171450" lvl="0" indent="-171450" algn="l" rtl="0">
              <a:spcBef>
                <a:spcPts val="0"/>
              </a:spcBef>
              <a:spcAft>
                <a:spcPts val="0"/>
              </a:spcAft>
            </a:pPr>
            <a:r>
              <a:rPr lang="en-US" dirty="0"/>
              <a:t>Documentation will be reorganized to be process on a different way before starting Project Execution.</a:t>
            </a:r>
          </a:p>
          <a:p>
            <a:pPr marL="171450" lvl="0" indent="-171450" algn="l" rtl="0">
              <a:spcBef>
                <a:spcPts val="0"/>
              </a:spcBef>
              <a:spcAft>
                <a:spcPts val="0"/>
              </a:spcAft>
            </a:pPr>
            <a:r>
              <a:rPr lang="en-US" dirty="0"/>
              <a:t>Project Measurement will be focus on Time Management (SPI) and % of deliverables completed.</a:t>
            </a:r>
          </a:p>
          <a:p>
            <a:pPr marL="171450" lvl="0" indent="-171450" algn="l" rtl="0">
              <a:spcBef>
                <a:spcPts val="0"/>
              </a:spcBef>
              <a:spcAft>
                <a:spcPts val="0"/>
              </a:spcAft>
            </a:pPr>
            <a:r>
              <a:rPr lang="en-US" dirty="0"/>
              <a:t>Time Constraint still a critical area to not let hang.</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g7f9262ee2f_0_26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8" name="Google Shape;2188;g7f9262ee2f_0_26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latin typeface="Calibri" panose="020F0502020204030204" pitchFamily="34" charset="0"/>
                <a:cs typeface="Calibri" panose="020F0502020204030204" pitchFamily="34" charset="0"/>
              </a:rPr>
              <a:t>Lesson Learned has been discovered and running for decades, has been applied as passive or active. </a:t>
            </a:r>
          </a:p>
          <a:p>
            <a:pPr marL="171450" lvl="0" indent="-171450" algn="l" rtl="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It has been incorporated and part of the human being and their needs to get better or improve from past mistakes from our instincts. </a:t>
            </a:r>
          </a:p>
          <a:p>
            <a:pPr marL="171450" lvl="0" indent="-171450" algn="l" rtl="0">
              <a:spcBef>
                <a:spcPts val="0"/>
              </a:spcBef>
              <a:spcAft>
                <a:spcPts val="0"/>
              </a:spcAft>
            </a:pPr>
            <a:r>
              <a:rPr lang="en-US" dirty="0">
                <a:latin typeface="Calibri" panose="020F0502020204030204" pitchFamily="34" charset="0"/>
                <a:cs typeface="Calibri" panose="020F0502020204030204" pitchFamily="34" charset="0"/>
              </a:rPr>
              <a:t>Lessons learned are a critical and valuable area of knowledge to gather all inputs and feedback from stakeholders and project members involved in the project. </a:t>
            </a:r>
          </a:p>
          <a:p>
            <a:pPr marL="171450" lvl="0" indent="-171450" algn="l" rtl="0">
              <a:spcBef>
                <a:spcPts val="0"/>
              </a:spcBef>
              <a:spcAft>
                <a:spcPts val="0"/>
              </a:spcAft>
            </a:pPr>
            <a:r>
              <a:rPr lang="en-US" dirty="0">
                <a:latin typeface="Calibri" panose="020F0502020204030204" pitchFamily="34" charset="0"/>
                <a:cs typeface="Calibri" panose="020F0502020204030204" pitchFamily="34" charset="0"/>
              </a:rPr>
              <a:t>Lesson learned has evolved and is a vital source of information to improve business process and best practices. </a:t>
            </a:r>
          </a:p>
          <a:p>
            <a:pPr marL="171450" lvl="0" indent="-171450" algn="l" rtl="0">
              <a:spcBef>
                <a:spcPts val="0"/>
              </a:spcBef>
              <a:spcAft>
                <a:spcPts val="0"/>
              </a:spcAft>
            </a:pPr>
            <a:endParaRPr lang="en-US" b="0" i="0" dirty="0">
              <a:solidFill>
                <a:srgbClr val="000000"/>
              </a:solidFill>
              <a:effectLst/>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US" b="0" i="0" dirty="0">
                <a:solidFill>
                  <a:srgbClr val="000000"/>
                </a:solidFill>
                <a:effectLst/>
                <a:latin typeface="Calibri" panose="020F0502020204030204" pitchFamily="34" charset="0"/>
                <a:cs typeface="Calibri" panose="020F0502020204030204" pitchFamily="34" charset="0"/>
              </a:rPr>
              <a:t>Understand what went wrong and why.</a:t>
            </a:r>
          </a:p>
          <a:p>
            <a:pPr marL="171450" lvl="0" indent="-171450" algn="l" rtl="0">
              <a:spcBef>
                <a:spcPts val="0"/>
              </a:spcBef>
              <a:spcAft>
                <a:spcPts val="0"/>
              </a:spcAft>
            </a:pPr>
            <a:r>
              <a:rPr lang="en-US" b="0" i="0" dirty="0">
                <a:solidFill>
                  <a:srgbClr val="000000"/>
                </a:solidFill>
                <a:effectLst/>
                <a:latin typeface="Calibri" panose="020F0502020204030204" pitchFamily="34" charset="0"/>
                <a:cs typeface="Calibri" panose="020F0502020204030204" pitchFamily="34" charset="0"/>
              </a:rPr>
              <a:t>Identify what can be done differently in the future.</a:t>
            </a:r>
          </a:p>
          <a:p>
            <a:pPr marL="171450" lvl="0" indent="-171450" algn="l" rtl="0">
              <a:spcBef>
                <a:spcPts val="0"/>
              </a:spcBef>
              <a:spcAft>
                <a:spcPts val="0"/>
              </a:spcAft>
            </a:pP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US" dirty="0">
                <a:latin typeface="Calibri" panose="020F0502020204030204" pitchFamily="34" charset="0"/>
                <a:cs typeface="Calibri" panose="020F0502020204030204" pitchFamily="34" charset="0"/>
              </a:rPr>
              <a:t>Lesson Learned often being applied by Analyzing, Storing and Retrieving.</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The main goal are represented into 3 areas of focus.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Web Based – not an installable software application. This evade the need of incompatible OS.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Security and Accessibilities – Documentation and Data will be controlled by Admin Roles and permissions.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Consolidation - (PMLLWA) serves to control and manage all project parts and lesson learned into one consolidate place.</a:t>
            </a:r>
          </a:p>
          <a:p>
            <a:pPr marL="0" lvl="0" indent="0" algn="l" rtl="0">
              <a:spcBef>
                <a:spcPts val="0"/>
              </a:spcBef>
              <a:spcAft>
                <a:spcPts val="0"/>
              </a:spcAft>
              <a:buNone/>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Step to follow to have a complete satisfactory product.</a:t>
            </a:r>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Online Tools Research - best approach of application requirements , best practices on selecting coding and presenting a web application.</a:t>
            </a:r>
          </a:p>
          <a:p>
            <a:pPr marL="171450" lvl="0" indent="-171450" algn="l" rtl="0">
              <a:spcBef>
                <a:spcPts val="0"/>
              </a:spcBef>
              <a:spcAft>
                <a:spcPts val="0"/>
              </a:spcAft>
            </a:pPr>
            <a:r>
              <a:rPr lang="en-US" dirty="0"/>
              <a:t>Online LL Research – Dig into market application what it is being provided , how it is presented, and tools offer and reviews from users.</a:t>
            </a:r>
          </a:p>
          <a:p>
            <a:pPr marL="171450" lvl="0" indent="-171450" algn="l" rtl="0">
              <a:spcBef>
                <a:spcPts val="0"/>
              </a:spcBef>
              <a:spcAft>
                <a:spcPts val="0"/>
              </a:spcAft>
            </a:pPr>
            <a:r>
              <a:rPr lang="en-US" dirty="0"/>
              <a:t>Survey – Results collected will be analyzed to refined deliverables to have successful criteria factors.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Product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Support the project sponsor with a strategic plan to improve personal gain or business organizations' projects to access a bank of the lesson learned of all domains. </a:t>
            </a:r>
          </a:p>
          <a:p>
            <a:pPr marL="171450" lvl="0" indent="-171450" algn="l" rtl="0">
              <a:spcBef>
                <a:spcPts val="0"/>
              </a:spcBef>
              <a:spcAft>
                <a:spcPts val="0"/>
              </a:spcAft>
            </a:pPr>
            <a:r>
              <a:rPr lang="en-US" dirty="0"/>
              <a:t>Will reduce the time associated with the consumption of resources needed and researching tools implementations.</a:t>
            </a:r>
          </a:p>
          <a:p>
            <a:pPr marL="171450" lvl="0" indent="-171450" algn="l" rtl="0">
              <a:spcBef>
                <a:spcPts val="0"/>
              </a:spcBef>
              <a:spcAft>
                <a:spcPts val="0"/>
              </a:spcAft>
            </a:pPr>
            <a:r>
              <a:rPr lang="en-US" dirty="0"/>
              <a:t>It will enhance ongoing or future projects and reduce potential risk encounters.</a:t>
            </a:r>
          </a:p>
          <a:p>
            <a:pPr marL="171450" lvl="0" indent="-171450" algn="l" rtl="0">
              <a:spcBef>
                <a:spcPts val="0"/>
              </a:spcBef>
              <a:spcAft>
                <a:spcPts val="0"/>
              </a:spcAft>
            </a:pPr>
            <a:r>
              <a:rPr lang="en-US" dirty="0"/>
              <a:t>Will provide sufficient data allowing projects access to a significant number of lessons learned from previous projects and the capability to manage and use project knowledge for project documentation.</a:t>
            </a:r>
          </a:p>
          <a:p>
            <a:pPr marL="171450" lvl="0" indent="-171450" algn="l" rtl="0">
              <a:spcBef>
                <a:spcPts val="0"/>
              </a:spcBef>
              <a:spcAft>
                <a:spcPts val="0"/>
              </a:spcAft>
            </a:pPr>
            <a:r>
              <a:rPr lang="en-US" dirty="0"/>
              <a:t>Do not have an end goal. Expansion of this product will allow the growth of simplifying customer needs and adjustment.</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Technology System are moving on a fast pace which all instruments evolves within the systems.</a:t>
            </a:r>
          </a:p>
          <a:p>
            <a:pPr marL="171450" lvl="0" indent="-171450" algn="l" rtl="0">
              <a:spcBef>
                <a:spcPts val="0"/>
              </a:spcBef>
              <a:spcAft>
                <a:spcPts val="0"/>
              </a:spcAft>
            </a:pPr>
            <a:r>
              <a:rPr lang="en-US" dirty="0"/>
              <a:t>This technologies will facilitate with rapid tools of needs to be used.</a:t>
            </a:r>
          </a:p>
          <a:p>
            <a:pPr marL="171450" lvl="0" indent="-171450" algn="l" rtl="0">
              <a:spcBef>
                <a:spcPts val="0"/>
              </a:spcBef>
              <a:spcAft>
                <a:spcPts val="0"/>
              </a:spcAft>
            </a:pPr>
            <a:r>
              <a:rPr lang="en-US" dirty="0"/>
              <a:t>It will provide all resources needed in one place without the need of going different places.</a:t>
            </a:r>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Today it still been used outdated template such as word or excel templates to be used for projects.</a:t>
            </a:r>
          </a:p>
          <a:p>
            <a:pPr marL="171450" lvl="0" indent="-171450" algn="l" rtl="0">
              <a:spcBef>
                <a:spcPts val="0"/>
              </a:spcBef>
              <a:spcAft>
                <a:spcPts val="0"/>
              </a:spcAft>
            </a:pPr>
            <a:r>
              <a:rPr lang="en-US" dirty="0"/>
              <a:t>This version might update and if macros or formulas is been used in place later must be updated and takes time and effort.</a:t>
            </a:r>
          </a:p>
          <a:p>
            <a:pPr marL="171450" lvl="0" indent="-171450" algn="l" rtl="0">
              <a:spcBef>
                <a:spcPts val="0"/>
              </a:spcBef>
              <a:spcAft>
                <a:spcPts val="0"/>
              </a:spcAft>
            </a:pPr>
            <a:r>
              <a:rPr lang="en-US" dirty="0"/>
              <a:t>You want to prevent troubleshooting this templates and readjusting layout.</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1950100"/>
            <a:ext cx="4792200" cy="644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endParaRPr/>
          </a:p>
        </p:txBody>
      </p:sp>
      <p:sp>
        <p:nvSpPr>
          <p:cNvPr id="10" name="Google Shape;10;p2"/>
          <p:cNvSpPr txBox="1">
            <a:spLocks noGrp="1"/>
          </p:cNvSpPr>
          <p:nvPr>
            <p:ph type="subTitle" idx="1"/>
          </p:nvPr>
        </p:nvSpPr>
        <p:spPr>
          <a:xfrm>
            <a:off x="2044200" y="3704650"/>
            <a:ext cx="5055600" cy="464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ext">
  <p:cSld name="TITLE_1_1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1273500" y="1369000"/>
            <a:ext cx="6597000" cy="210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500"/>
              <a:buNone/>
              <a:defRPr sz="45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endParaRPr/>
          </a:p>
        </p:txBody>
      </p:sp>
      <p:sp>
        <p:nvSpPr>
          <p:cNvPr id="76" name="Google Shape;76;p19"/>
          <p:cNvSpPr txBox="1">
            <a:spLocks noGrp="1"/>
          </p:cNvSpPr>
          <p:nvPr>
            <p:ph type="subTitle" idx="1"/>
          </p:nvPr>
        </p:nvSpPr>
        <p:spPr>
          <a:xfrm>
            <a:off x="2481900" y="2519525"/>
            <a:ext cx="4180200" cy="4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Design 2">
  <p:cSld name="CAPTION_ONLY_1_1_1">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938500" y="445025"/>
            <a:ext cx="47022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3">
  <p:cSld name="CAPTION_ONLY_1_1_1_2">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938500" y="445025"/>
            <a:ext cx="47022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Bullet points 1">
  <p:cSld name="SECTION_TITLE_AND_DESCRIPTION_1_1_2">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4"/>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50" name="Google Shape;150;p34"/>
          <p:cNvSpPr txBox="1">
            <a:spLocks noGrp="1"/>
          </p:cNvSpPr>
          <p:nvPr>
            <p:ph type="body" idx="1"/>
          </p:nvPr>
        </p:nvSpPr>
        <p:spPr>
          <a:xfrm>
            <a:off x="938500" y="1659275"/>
            <a:ext cx="49464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762670" y="3177750"/>
            <a:ext cx="3068700" cy="59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3" name="Google Shape;13;p3"/>
          <p:cNvSpPr txBox="1">
            <a:spLocks noGrp="1"/>
          </p:cNvSpPr>
          <p:nvPr>
            <p:ph type="title" idx="2" hasCustomPrompt="1"/>
          </p:nvPr>
        </p:nvSpPr>
        <p:spPr>
          <a:xfrm>
            <a:off x="1048270" y="3287500"/>
            <a:ext cx="2412900" cy="931500"/>
          </a:xfrm>
          <a:prstGeom prst="rect">
            <a:avLst/>
          </a:prstGeom>
          <a:effectLst>
            <a:outerShdw blurRad="114300" dist="28575" dir="6360000" algn="bl" rotWithShape="0">
              <a:schemeClr val="accent1">
                <a:alpha val="50000"/>
              </a:scheme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a:spLocks noGrp="1"/>
          </p:cNvSpPr>
          <p:nvPr>
            <p:ph type="subTitle" idx="1"/>
          </p:nvPr>
        </p:nvSpPr>
        <p:spPr>
          <a:xfrm>
            <a:off x="3762670" y="3720650"/>
            <a:ext cx="3068700" cy="46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7" name="Google Shape;17;p4"/>
          <p:cNvSpPr txBox="1">
            <a:spLocks noGrp="1"/>
          </p:cNvSpPr>
          <p:nvPr>
            <p:ph type="body" idx="1"/>
          </p:nvPr>
        </p:nvSpPr>
        <p:spPr>
          <a:xfrm>
            <a:off x="938500" y="1659275"/>
            <a:ext cx="4946400" cy="276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0" name="Google Shape;20;p5"/>
          <p:cNvSpPr txBox="1">
            <a:spLocks noGrp="1"/>
          </p:cNvSpPr>
          <p:nvPr>
            <p:ph type="body" idx="1"/>
          </p:nvPr>
        </p:nvSpPr>
        <p:spPr>
          <a:xfrm>
            <a:off x="938500"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21" name="Google Shape;21;p5"/>
          <p:cNvSpPr txBox="1">
            <a:spLocks noGrp="1"/>
          </p:cNvSpPr>
          <p:nvPr>
            <p:ph type="body" idx="2"/>
          </p:nvPr>
        </p:nvSpPr>
        <p:spPr>
          <a:xfrm>
            <a:off x="5037525"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337175" y="1297125"/>
            <a:ext cx="2837400" cy="1252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6" name="Google Shape;26;p7"/>
          <p:cNvSpPr txBox="1">
            <a:spLocks noGrp="1"/>
          </p:cNvSpPr>
          <p:nvPr>
            <p:ph type="body" idx="1"/>
          </p:nvPr>
        </p:nvSpPr>
        <p:spPr>
          <a:xfrm>
            <a:off x="5337175" y="2593875"/>
            <a:ext cx="2837400" cy="12525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lt1"/>
              </a:buClr>
              <a:buSzPts val="1600"/>
              <a:buChar char="●"/>
              <a:defRPr sz="1600">
                <a:solidFill>
                  <a:schemeClr val="lt1"/>
                </a:solidFill>
              </a:defRPr>
            </a:lvl1pPr>
            <a:lvl2pPr marL="914400" lvl="1" indent="-330200" rtl="0">
              <a:spcBef>
                <a:spcPts val="1600"/>
              </a:spcBef>
              <a:spcAft>
                <a:spcPts val="0"/>
              </a:spcAft>
              <a:buClr>
                <a:schemeClr val="lt1"/>
              </a:buClr>
              <a:buSzPts val="1600"/>
              <a:buChar char="○"/>
              <a:defRPr sz="1600">
                <a:solidFill>
                  <a:schemeClr val="lt1"/>
                </a:solidFill>
              </a:defRPr>
            </a:lvl2pPr>
            <a:lvl3pPr marL="1371600" lvl="2" indent="-330200" rtl="0">
              <a:spcBef>
                <a:spcPts val="1600"/>
              </a:spcBef>
              <a:spcAft>
                <a:spcPts val="0"/>
              </a:spcAft>
              <a:buClr>
                <a:schemeClr val="lt1"/>
              </a:buClr>
              <a:buSzPts val="1600"/>
              <a:buChar char="■"/>
              <a:defRPr sz="1600">
                <a:solidFill>
                  <a:schemeClr val="lt1"/>
                </a:solidFill>
              </a:defRPr>
            </a:lvl3pPr>
            <a:lvl4pPr marL="1828800" lvl="3" indent="-330200" rtl="0">
              <a:spcBef>
                <a:spcPts val="1600"/>
              </a:spcBef>
              <a:spcAft>
                <a:spcPts val="0"/>
              </a:spcAft>
              <a:buClr>
                <a:schemeClr val="lt1"/>
              </a:buClr>
              <a:buSzPts val="1600"/>
              <a:buChar char="●"/>
              <a:defRPr sz="1600">
                <a:solidFill>
                  <a:schemeClr val="lt1"/>
                </a:solidFill>
              </a:defRPr>
            </a:lvl4pPr>
            <a:lvl5pPr marL="2286000" lvl="4" indent="-330200" rtl="0">
              <a:spcBef>
                <a:spcPts val="1600"/>
              </a:spcBef>
              <a:spcAft>
                <a:spcPts val="0"/>
              </a:spcAft>
              <a:buClr>
                <a:schemeClr val="lt1"/>
              </a:buClr>
              <a:buSzPts val="1600"/>
              <a:buChar char="○"/>
              <a:defRPr sz="1600">
                <a:solidFill>
                  <a:schemeClr val="lt1"/>
                </a:solidFill>
              </a:defRPr>
            </a:lvl5pPr>
            <a:lvl6pPr marL="2743200" lvl="5" indent="-330200" rtl="0">
              <a:spcBef>
                <a:spcPts val="1600"/>
              </a:spcBef>
              <a:spcAft>
                <a:spcPts val="0"/>
              </a:spcAft>
              <a:buClr>
                <a:schemeClr val="lt1"/>
              </a:buClr>
              <a:buSzPts val="1600"/>
              <a:buChar char="■"/>
              <a:defRPr sz="1600">
                <a:solidFill>
                  <a:schemeClr val="lt1"/>
                </a:solidFill>
              </a:defRPr>
            </a:lvl6pPr>
            <a:lvl7pPr marL="3200400" lvl="6" indent="-330200" rtl="0">
              <a:spcBef>
                <a:spcPts val="1600"/>
              </a:spcBef>
              <a:spcAft>
                <a:spcPts val="0"/>
              </a:spcAft>
              <a:buClr>
                <a:schemeClr val="lt1"/>
              </a:buClr>
              <a:buSzPts val="1600"/>
              <a:buChar char="●"/>
              <a:defRPr sz="1600">
                <a:solidFill>
                  <a:schemeClr val="lt1"/>
                </a:solidFill>
              </a:defRPr>
            </a:lvl7pPr>
            <a:lvl8pPr marL="3657600" lvl="7" indent="-330200" rtl="0">
              <a:spcBef>
                <a:spcPts val="1600"/>
              </a:spcBef>
              <a:spcAft>
                <a:spcPts val="0"/>
              </a:spcAft>
              <a:buClr>
                <a:schemeClr val="lt1"/>
              </a:buClr>
              <a:buSzPts val="1600"/>
              <a:buChar char="○"/>
              <a:defRPr sz="1600">
                <a:solidFill>
                  <a:schemeClr val="lt1"/>
                </a:solidFill>
              </a:defRPr>
            </a:lvl8pPr>
            <a:lvl9pPr marL="4114800" lvl="8" indent="-330200" rtl="0">
              <a:spcBef>
                <a:spcPts val="1600"/>
              </a:spcBef>
              <a:spcAft>
                <a:spcPts val="1600"/>
              </a:spcAft>
              <a:buClr>
                <a:schemeClr val="lt1"/>
              </a:buClr>
              <a:buSzPts val="1600"/>
              <a:buChar char="■"/>
              <a:defRPr sz="16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29477" y="436183"/>
            <a:ext cx="2746500" cy="4090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pic>
        <p:nvPicPr>
          <p:cNvPr id="29" name="Google Shape;29;p8"/>
          <p:cNvPicPr preferRelativeResize="0"/>
          <p:nvPr/>
        </p:nvPicPr>
        <p:blipFill>
          <a:blip r:embed="rId3">
            <a:alphaModFix/>
          </a:blip>
          <a:stretch>
            <a:fillRect/>
          </a:stretch>
        </p:blipFill>
        <p:spPr>
          <a:xfrm rot="5400000">
            <a:off x="3278924" y="414050"/>
            <a:ext cx="7626551" cy="2883799"/>
          </a:xfrm>
          <a:prstGeom prst="rect">
            <a:avLst/>
          </a:prstGeom>
          <a:noFill/>
          <a:ln>
            <a:noFill/>
          </a:ln>
        </p:spPr>
      </p:pic>
      <p:pic>
        <p:nvPicPr>
          <p:cNvPr id="30" name="Google Shape;30;p8"/>
          <p:cNvPicPr preferRelativeResize="0"/>
          <p:nvPr/>
        </p:nvPicPr>
        <p:blipFill>
          <a:blip r:embed="rId3">
            <a:alphaModFix/>
          </a:blip>
          <a:stretch>
            <a:fillRect/>
          </a:stretch>
        </p:blipFill>
        <p:spPr>
          <a:xfrm rot="5400000" flipH="1">
            <a:off x="4822414" y="-351911"/>
            <a:ext cx="9309797" cy="35202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_1_3">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3538497" y="26155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46" name="Google Shape;46;p14"/>
          <p:cNvSpPr txBox="1">
            <a:spLocks noGrp="1"/>
          </p:cNvSpPr>
          <p:nvPr>
            <p:ph type="subTitle" idx="1"/>
          </p:nvPr>
        </p:nvSpPr>
        <p:spPr>
          <a:xfrm>
            <a:off x="3538497" y="31480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47" name="Google Shape;47;p14"/>
          <p:cNvSpPr txBox="1">
            <a:spLocks noGrp="1"/>
          </p:cNvSpPr>
          <p:nvPr>
            <p:ph type="title" idx="2"/>
          </p:nvPr>
        </p:nvSpPr>
        <p:spPr>
          <a:xfrm>
            <a:off x="6028553" y="26155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48" name="Google Shape;48;p14"/>
          <p:cNvSpPr txBox="1">
            <a:spLocks noGrp="1"/>
          </p:cNvSpPr>
          <p:nvPr>
            <p:ph type="subTitle" idx="3"/>
          </p:nvPr>
        </p:nvSpPr>
        <p:spPr>
          <a:xfrm>
            <a:off x="6028553" y="31480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49" name="Google Shape;49;p14"/>
          <p:cNvSpPr txBox="1">
            <a:spLocks noGrp="1"/>
          </p:cNvSpPr>
          <p:nvPr>
            <p:ph type="title" idx="4"/>
          </p:nvPr>
        </p:nvSpPr>
        <p:spPr>
          <a:xfrm>
            <a:off x="1048447" y="26155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50" name="Google Shape;50;p14"/>
          <p:cNvSpPr txBox="1">
            <a:spLocks noGrp="1"/>
          </p:cNvSpPr>
          <p:nvPr>
            <p:ph type="subTitle" idx="5"/>
          </p:nvPr>
        </p:nvSpPr>
        <p:spPr>
          <a:xfrm>
            <a:off x="1048447" y="31480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51" name="Google Shape;51;p14"/>
          <p:cNvSpPr txBox="1">
            <a:spLocks noGrp="1"/>
          </p:cNvSpPr>
          <p:nvPr>
            <p:ph type="title" idx="6" hasCustomPrompt="1"/>
          </p:nvPr>
        </p:nvSpPr>
        <p:spPr>
          <a:xfrm>
            <a:off x="1048450" y="1770700"/>
            <a:ext cx="20670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a:spLocks noGrp="1"/>
          </p:cNvSpPr>
          <p:nvPr>
            <p:ph type="title" idx="7" hasCustomPrompt="1"/>
          </p:nvPr>
        </p:nvSpPr>
        <p:spPr>
          <a:xfrm>
            <a:off x="3538500" y="1770700"/>
            <a:ext cx="20670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a:spLocks noGrp="1"/>
          </p:cNvSpPr>
          <p:nvPr>
            <p:ph type="title" idx="8" hasCustomPrompt="1"/>
          </p:nvPr>
        </p:nvSpPr>
        <p:spPr>
          <a:xfrm>
            <a:off x="6028550" y="1770700"/>
            <a:ext cx="20670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
  <p:cSld name="SECTION_TITLE_AND_DESCRIPTION_1_1">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3538497" y="27679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68" name="Google Shape;68;p18"/>
          <p:cNvSpPr txBox="1">
            <a:spLocks noGrp="1"/>
          </p:cNvSpPr>
          <p:nvPr>
            <p:ph type="subTitle" idx="1"/>
          </p:nvPr>
        </p:nvSpPr>
        <p:spPr>
          <a:xfrm>
            <a:off x="3538497" y="34528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69" name="Google Shape;69;p18"/>
          <p:cNvSpPr txBox="1">
            <a:spLocks noGrp="1"/>
          </p:cNvSpPr>
          <p:nvPr>
            <p:ph type="title" idx="2"/>
          </p:nvPr>
        </p:nvSpPr>
        <p:spPr>
          <a:xfrm>
            <a:off x="6028553" y="27679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70" name="Google Shape;70;p18"/>
          <p:cNvSpPr txBox="1">
            <a:spLocks noGrp="1"/>
          </p:cNvSpPr>
          <p:nvPr>
            <p:ph type="subTitle" idx="3"/>
          </p:nvPr>
        </p:nvSpPr>
        <p:spPr>
          <a:xfrm>
            <a:off x="6028553" y="34528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71" name="Google Shape;71;p18"/>
          <p:cNvSpPr txBox="1">
            <a:spLocks noGrp="1"/>
          </p:cNvSpPr>
          <p:nvPr>
            <p:ph type="title" idx="4"/>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72" name="Google Shape;72;p18"/>
          <p:cNvSpPr txBox="1">
            <a:spLocks noGrp="1"/>
          </p:cNvSpPr>
          <p:nvPr>
            <p:ph type="title" idx="5"/>
          </p:nvPr>
        </p:nvSpPr>
        <p:spPr>
          <a:xfrm>
            <a:off x="1048447" y="27679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73" name="Google Shape;73;p18"/>
          <p:cNvSpPr txBox="1">
            <a:spLocks noGrp="1"/>
          </p:cNvSpPr>
          <p:nvPr>
            <p:ph type="subTitle" idx="6"/>
          </p:nvPr>
        </p:nvSpPr>
        <p:spPr>
          <a:xfrm>
            <a:off x="1048447" y="34528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8" r:id="rId7"/>
    <p:sldLayoutId id="2147483660" r:id="rId8"/>
    <p:sldLayoutId id="2147483664" r:id="rId9"/>
    <p:sldLayoutId id="2147483665" r:id="rId10"/>
    <p:sldLayoutId id="2147483668" r:id="rId11"/>
    <p:sldLayoutId id="2147483669" r:id="rId12"/>
    <p:sldLayoutId id="2147483680" r:id="rId1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8"/>
          <p:cNvSpPr txBox="1">
            <a:spLocks noGrp="1"/>
          </p:cNvSpPr>
          <p:nvPr>
            <p:ph type="ctrTitle"/>
          </p:nvPr>
        </p:nvSpPr>
        <p:spPr>
          <a:xfrm>
            <a:off x="2125893" y="2107264"/>
            <a:ext cx="4792200" cy="644700"/>
          </a:xfrm>
          <a:prstGeom prst="rect">
            <a:avLst/>
          </a:prstGeom>
          <a:effectLst>
            <a:outerShdw blurRad="142875" dist="19050" dir="8760000" algn="bl" rotWithShape="0">
              <a:srgbClr val="76A5A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dirty="0"/>
              <a:t>Project Management Lesson Learned Web Application</a:t>
            </a:r>
            <a:endParaRPr dirty="0"/>
          </a:p>
        </p:txBody>
      </p:sp>
      <p:sp>
        <p:nvSpPr>
          <p:cNvPr id="163" name="Google Shape;163;p38"/>
          <p:cNvSpPr txBox="1">
            <a:spLocks noGrp="1"/>
          </p:cNvSpPr>
          <p:nvPr>
            <p:ph type="subTitle" idx="1"/>
          </p:nvPr>
        </p:nvSpPr>
        <p:spPr>
          <a:xfrm>
            <a:off x="1994193" y="3861814"/>
            <a:ext cx="5055600" cy="64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KickOff Meeting for Project Initiation Phase and Planning Phase</a:t>
            </a:r>
            <a:br>
              <a:rPr lang="en" dirty="0"/>
            </a:br>
            <a:r>
              <a:rPr lang="en" sz="1100" dirty="0"/>
              <a:t>April 19</a:t>
            </a:r>
            <a:r>
              <a:rPr lang="en" sz="1100" baseline="30000" dirty="0"/>
              <a:t>th</a:t>
            </a:r>
            <a:r>
              <a:rPr lang="en" sz="1100" dirty="0"/>
              <a:t>, 2021</a:t>
            </a:r>
            <a:endParaRPr sz="1100" dirty="0"/>
          </a:p>
        </p:txBody>
      </p:sp>
      <p:sp>
        <p:nvSpPr>
          <p:cNvPr id="164" name="Google Shape;164;p38"/>
          <p:cNvSpPr txBox="1">
            <a:spLocks noGrp="1"/>
          </p:cNvSpPr>
          <p:nvPr>
            <p:ph type="ctrTitle" idx="4294967295"/>
          </p:nvPr>
        </p:nvSpPr>
        <p:spPr>
          <a:xfrm>
            <a:off x="2891630" y="2901899"/>
            <a:ext cx="3260725" cy="465137"/>
          </a:xfrm>
          <a:prstGeom prst="rect">
            <a:avLst/>
          </a:prstGeom>
          <a:effectLst>
            <a:outerShdw blurRad="100013" dist="19050" dir="8460000" algn="bl" rotWithShape="0">
              <a:srgbClr val="76A5A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latin typeface="Montserrat ExtraLight"/>
                <a:ea typeface="Montserrat ExtraLight"/>
                <a:cs typeface="Montserrat ExtraLight"/>
                <a:sym typeface="Montserrat ExtraLight"/>
              </a:rPr>
              <a:t>Initial </a:t>
            </a:r>
            <a:r>
              <a:rPr lang="en" sz="2200" b="0" dirty="0">
                <a:latin typeface="Montserrat ExtraLight"/>
                <a:ea typeface="Montserrat ExtraLight"/>
                <a:cs typeface="Montserrat ExtraLight"/>
                <a:sym typeface="Montserrat ExtraLight"/>
              </a:rPr>
              <a:t>Presentation</a:t>
            </a:r>
            <a:br>
              <a:rPr lang="en" sz="2200" b="0" dirty="0">
                <a:latin typeface="Montserrat ExtraLight"/>
                <a:ea typeface="Montserrat ExtraLight"/>
                <a:cs typeface="Montserrat ExtraLight"/>
                <a:sym typeface="Montserrat ExtraLight"/>
              </a:rPr>
            </a:br>
            <a:r>
              <a:rPr lang="en" sz="1400" b="0" dirty="0">
                <a:latin typeface="Montserrat ExtraLight"/>
                <a:ea typeface="Montserrat ExtraLight"/>
                <a:cs typeface="Montserrat ExtraLight"/>
                <a:sym typeface="Montserrat ExtraLight"/>
              </a:rPr>
              <a:t>By: Joel Jacobson</a:t>
            </a:r>
            <a:endParaRPr sz="1400" b="0" dirty="0">
              <a:latin typeface="Montserrat ExtraLight"/>
              <a:ea typeface="Montserrat ExtraLight"/>
              <a:cs typeface="Montserrat ExtraLight"/>
              <a:sym typeface="Montserrat ExtraLight"/>
            </a:endParaRPr>
          </a:p>
        </p:txBody>
      </p:sp>
      <p:cxnSp>
        <p:nvCxnSpPr>
          <p:cNvPr id="165" name="Google Shape;165;p38"/>
          <p:cNvCxnSpPr/>
          <p:nvPr/>
        </p:nvCxnSpPr>
        <p:spPr>
          <a:xfrm>
            <a:off x="3140493" y="2722336"/>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2708910" y="2562591"/>
            <a:ext cx="372618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Stakeholder</a:t>
            </a:r>
            <a:endParaRPr dirty="0"/>
          </a:p>
        </p:txBody>
      </p:sp>
      <p:sp>
        <p:nvSpPr>
          <p:cNvPr id="180" name="Google Shape;180;p40"/>
          <p:cNvSpPr txBox="1">
            <a:spLocks noGrp="1"/>
          </p:cNvSpPr>
          <p:nvPr>
            <p:ph type="subTitle" idx="1"/>
          </p:nvPr>
        </p:nvSpPr>
        <p:spPr>
          <a:xfrm>
            <a:off x="3538500" y="3110991"/>
            <a:ext cx="2067000" cy="6591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Identification</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extLst>
      <p:ext uri="{BB962C8B-B14F-4D97-AF65-F5344CB8AC3E}">
        <p14:creationId xmlns:p14="http://schemas.microsoft.com/office/powerpoint/2010/main" val="371701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
          </p:nvPr>
        </p:nvSpPr>
        <p:spPr>
          <a:xfrm>
            <a:off x="938500" y="445025"/>
            <a:ext cx="4968814"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Internal S</a:t>
            </a:r>
            <a:r>
              <a:rPr lang="en-US" dirty="0"/>
              <a:t>t</a:t>
            </a:r>
            <a:r>
              <a:rPr lang="en" dirty="0"/>
              <a:t>akeholder </a:t>
            </a:r>
            <a:endParaRPr dirty="0"/>
          </a:p>
        </p:txBody>
      </p:sp>
      <p:cxnSp>
        <p:nvCxnSpPr>
          <p:cNvPr id="234" name="Google Shape;234;p46"/>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10" name="Picture 9">
            <a:extLst>
              <a:ext uri="{FF2B5EF4-FFF2-40B4-BE49-F238E27FC236}">
                <a16:creationId xmlns:a16="http://schemas.microsoft.com/office/drawing/2014/main" id="{6286C495-A7DD-4E33-876F-FDBC3CB6C6EC}"/>
              </a:ext>
            </a:extLst>
          </p:cNvPr>
          <p:cNvPicPr>
            <a:picLocks noChangeAspect="1"/>
          </p:cNvPicPr>
          <p:nvPr/>
        </p:nvPicPr>
        <p:blipFill>
          <a:blip r:embed="rId3"/>
          <a:stretch>
            <a:fillRect/>
          </a:stretch>
        </p:blipFill>
        <p:spPr>
          <a:xfrm>
            <a:off x="136774" y="1249024"/>
            <a:ext cx="8902451" cy="3113426"/>
          </a:xfrm>
          <a:prstGeom prst="rect">
            <a:avLst/>
          </a:prstGeom>
        </p:spPr>
      </p:pic>
    </p:spTree>
    <p:extLst>
      <p:ext uri="{BB962C8B-B14F-4D97-AF65-F5344CB8AC3E}">
        <p14:creationId xmlns:p14="http://schemas.microsoft.com/office/powerpoint/2010/main" val="323328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
          </p:nvPr>
        </p:nvSpPr>
        <p:spPr>
          <a:xfrm>
            <a:off x="938500" y="445025"/>
            <a:ext cx="4968814"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External S</a:t>
            </a:r>
            <a:r>
              <a:rPr lang="en-US" dirty="0"/>
              <a:t>t</a:t>
            </a:r>
            <a:r>
              <a:rPr lang="en" dirty="0"/>
              <a:t>akeholder </a:t>
            </a:r>
            <a:endParaRPr dirty="0"/>
          </a:p>
        </p:txBody>
      </p:sp>
      <p:cxnSp>
        <p:nvCxnSpPr>
          <p:cNvPr id="234" name="Google Shape;234;p46"/>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3" name="Picture 2">
            <a:extLst>
              <a:ext uri="{FF2B5EF4-FFF2-40B4-BE49-F238E27FC236}">
                <a16:creationId xmlns:a16="http://schemas.microsoft.com/office/drawing/2014/main" id="{A8132283-C763-496F-BC40-1DF29133CC77}"/>
              </a:ext>
            </a:extLst>
          </p:cNvPr>
          <p:cNvPicPr>
            <a:picLocks noChangeAspect="1"/>
          </p:cNvPicPr>
          <p:nvPr/>
        </p:nvPicPr>
        <p:blipFill>
          <a:blip r:embed="rId3"/>
          <a:stretch>
            <a:fillRect/>
          </a:stretch>
        </p:blipFill>
        <p:spPr>
          <a:xfrm>
            <a:off x="190500" y="1781685"/>
            <a:ext cx="8763000" cy="1694626"/>
          </a:xfrm>
          <a:prstGeom prst="rect">
            <a:avLst/>
          </a:prstGeom>
        </p:spPr>
      </p:pic>
    </p:spTree>
    <p:extLst>
      <p:ext uri="{BB962C8B-B14F-4D97-AF65-F5344CB8AC3E}">
        <p14:creationId xmlns:p14="http://schemas.microsoft.com/office/powerpoint/2010/main" val="326234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
          </p:nvPr>
        </p:nvSpPr>
        <p:spPr>
          <a:xfrm>
            <a:off x="938500" y="445025"/>
            <a:ext cx="4968814"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Power Grid vs Interest</a:t>
            </a:r>
            <a:endParaRPr dirty="0"/>
          </a:p>
        </p:txBody>
      </p:sp>
      <p:cxnSp>
        <p:nvCxnSpPr>
          <p:cNvPr id="234" name="Google Shape;234;p46"/>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5" name="Picture 4">
            <a:extLst>
              <a:ext uri="{FF2B5EF4-FFF2-40B4-BE49-F238E27FC236}">
                <a16:creationId xmlns:a16="http://schemas.microsoft.com/office/drawing/2014/main" id="{C5B93DE1-0205-43E6-A7CC-2573F7135140}"/>
              </a:ext>
            </a:extLst>
          </p:cNvPr>
          <p:cNvPicPr>
            <a:picLocks noChangeAspect="1"/>
          </p:cNvPicPr>
          <p:nvPr/>
        </p:nvPicPr>
        <p:blipFill>
          <a:blip r:embed="rId3"/>
          <a:stretch>
            <a:fillRect/>
          </a:stretch>
        </p:blipFill>
        <p:spPr>
          <a:xfrm>
            <a:off x="1757362" y="1386425"/>
            <a:ext cx="5629275" cy="3162300"/>
          </a:xfrm>
          <a:prstGeom prst="rect">
            <a:avLst/>
          </a:prstGeom>
        </p:spPr>
      </p:pic>
    </p:spTree>
    <p:extLst>
      <p:ext uri="{BB962C8B-B14F-4D97-AF65-F5344CB8AC3E}">
        <p14:creationId xmlns:p14="http://schemas.microsoft.com/office/powerpoint/2010/main" val="731211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3293247" y="2562591"/>
            <a:ext cx="255750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Project Charter</a:t>
            </a:r>
            <a:endParaRPr dirty="0"/>
          </a:p>
        </p:txBody>
      </p:sp>
      <p:sp>
        <p:nvSpPr>
          <p:cNvPr id="180" name="Google Shape;180;p40"/>
          <p:cNvSpPr txBox="1">
            <a:spLocks noGrp="1"/>
          </p:cNvSpPr>
          <p:nvPr>
            <p:ph type="subTitle" idx="1"/>
          </p:nvPr>
        </p:nvSpPr>
        <p:spPr>
          <a:xfrm>
            <a:off x="3538500" y="3110991"/>
            <a:ext cx="2067000" cy="6591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Approval</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extLst>
      <p:ext uri="{BB962C8B-B14F-4D97-AF65-F5344CB8AC3E}">
        <p14:creationId xmlns:p14="http://schemas.microsoft.com/office/powerpoint/2010/main" val="1764019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33330" y="329037"/>
            <a:ext cx="3004685" cy="5670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Project Charter</a:t>
            </a:r>
            <a:endParaRPr dirty="0">
              <a:solidFill>
                <a:schemeClr val="accent1"/>
              </a:solidFill>
            </a:endParaRPr>
          </a:p>
        </p:txBody>
      </p:sp>
      <p:sp>
        <p:nvSpPr>
          <p:cNvPr id="215" name="Google Shape;215;p44"/>
          <p:cNvSpPr txBox="1">
            <a:spLocks noGrp="1"/>
          </p:cNvSpPr>
          <p:nvPr>
            <p:ph type="body" idx="1"/>
          </p:nvPr>
        </p:nvSpPr>
        <p:spPr>
          <a:xfrm>
            <a:off x="933331" y="1136548"/>
            <a:ext cx="3114413" cy="340003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Identified: </a:t>
            </a:r>
            <a:br>
              <a:rPr lang="en-US" dirty="0"/>
            </a:br>
            <a:endParaRPr lang="en-US" dirty="0"/>
          </a:p>
          <a:p>
            <a:pPr marL="285750" lvl="0" indent="-285750" algn="l" rtl="0">
              <a:lnSpc>
                <a:spcPct val="150000"/>
              </a:lnSpc>
              <a:spcBef>
                <a:spcPts val="0"/>
              </a:spcBef>
              <a:spcAft>
                <a:spcPts val="0"/>
              </a:spcAft>
              <a:buFont typeface="Wingdings" panose="05000000000000000000" pitchFamily="2" charset="2"/>
              <a:buChar char="ü"/>
            </a:pPr>
            <a:r>
              <a:rPr lang="en-US" sz="1200" dirty="0"/>
              <a:t>Project Description</a:t>
            </a:r>
          </a:p>
          <a:p>
            <a:pPr marL="285750" lvl="0" indent="-285750" algn="l" rtl="0">
              <a:lnSpc>
                <a:spcPct val="150000"/>
              </a:lnSpc>
              <a:spcBef>
                <a:spcPts val="0"/>
              </a:spcBef>
              <a:spcAft>
                <a:spcPts val="0"/>
              </a:spcAft>
              <a:buFont typeface="Wingdings" panose="05000000000000000000" pitchFamily="2" charset="2"/>
              <a:buChar char="ü"/>
            </a:pPr>
            <a:r>
              <a:rPr lang="en-US" sz="1200" dirty="0"/>
              <a:t>Project Sponsor</a:t>
            </a:r>
          </a:p>
          <a:p>
            <a:pPr marL="285750" lvl="0" indent="-285750" algn="l" rtl="0">
              <a:lnSpc>
                <a:spcPct val="150000"/>
              </a:lnSpc>
              <a:spcBef>
                <a:spcPts val="0"/>
              </a:spcBef>
              <a:spcAft>
                <a:spcPts val="0"/>
              </a:spcAft>
              <a:buFont typeface="Wingdings" panose="05000000000000000000" pitchFamily="2" charset="2"/>
              <a:buChar char="ü"/>
            </a:pPr>
            <a:r>
              <a:rPr lang="en-US" sz="1200" dirty="0"/>
              <a:t>Project Key Stakeholder</a:t>
            </a:r>
          </a:p>
          <a:p>
            <a:pPr marL="285750" lvl="0" indent="-285750" algn="l" rtl="0">
              <a:lnSpc>
                <a:spcPct val="150000"/>
              </a:lnSpc>
              <a:spcBef>
                <a:spcPts val="0"/>
              </a:spcBef>
              <a:spcAft>
                <a:spcPts val="0"/>
              </a:spcAft>
              <a:buFont typeface="Wingdings" panose="05000000000000000000" pitchFamily="2" charset="2"/>
              <a:buChar char="ü"/>
            </a:pPr>
            <a:r>
              <a:rPr lang="en-US" sz="1200" dirty="0"/>
              <a:t>Project Mission / Purpose</a:t>
            </a:r>
          </a:p>
          <a:p>
            <a:pPr marL="285750" lvl="0" indent="-285750" algn="l" rtl="0">
              <a:lnSpc>
                <a:spcPct val="150000"/>
              </a:lnSpc>
              <a:spcBef>
                <a:spcPts val="0"/>
              </a:spcBef>
              <a:spcAft>
                <a:spcPts val="0"/>
              </a:spcAft>
              <a:buFont typeface="Wingdings" panose="05000000000000000000" pitchFamily="2" charset="2"/>
              <a:buChar char="ü"/>
            </a:pPr>
            <a:r>
              <a:rPr lang="en-US" sz="1200" dirty="0"/>
              <a:t>Project Milestone / Schedule</a:t>
            </a:r>
          </a:p>
          <a:p>
            <a:pPr marL="285750" lvl="0" indent="-285750" algn="l" rtl="0">
              <a:lnSpc>
                <a:spcPct val="150000"/>
              </a:lnSpc>
              <a:spcBef>
                <a:spcPts val="0"/>
              </a:spcBef>
              <a:spcAft>
                <a:spcPts val="0"/>
              </a:spcAft>
              <a:buFont typeface="Wingdings" panose="05000000000000000000" pitchFamily="2" charset="2"/>
              <a:buChar char="ü"/>
            </a:pPr>
            <a:r>
              <a:rPr lang="en-US" sz="1200" dirty="0"/>
              <a:t>Project Preliminary Budget</a:t>
            </a:r>
          </a:p>
          <a:p>
            <a:pPr marL="285750" lvl="0" indent="-285750" algn="l" rtl="0">
              <a:lnSpc>
                <a:spcPct val="150000"/>
              </a:lnSpc>
              <a:spcBef>
                <a:spcPts val="0"/>
              </a:spcBef>
              <a:spcAft>
                <a:spcPts val="0"/>
              </a:spcAft>
              <a:buFont typeface="Wingdings" panose="05000000000000000000" pitchFamily="2" charset="2"/>
              <a:buChar char="ü"/>
            </a:pPr>
            <a:r>
              <a:rPr lang="en-US" sz="1200" dirty="0"/>
              <a:t>Project Agreement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Signed by Project Sponsor:</a:t>
            </a:r>
            <a:br>
              <a:rPr lang="en-US" dirty="0"/>
            </a:br>
            <a:r>
              <a:rPr lang="en-US" dirty="0"/>
              <a:t>1/16/21</a:t>
            </a:r>
          </a:p>
          <a:p>
            <a:pPr marL="0" lvl="0" indent="0" algn="l" rtl="0">
              <a:spcBef>
                <a:spcPts val="0"/>
              </a:spcBef>
              <a:spcAft>
                <a:spcPts val="0"/>
              </a:spcAft>
              <a:buNone/>
            </a:pPr>
            <a:endParaRPr lang="en-US" dirty="0"/>
          </a:p>
        </p:txBody>
      </p:sp>
      <p:cxnSp>
        <p:nvCxnSpPr>
          <p:cNvPr id="216" name="Google Shape;216;p44"/>
          <p:cNvCxnSpPr>
            <a:cxnSpLocks/>
          </p:cNvCxnSpPr>
          <p:nvPr/>
        </p:nvCxnSpPr>
        <p:spPr>
          <a:xfrm>
            <a:off x="1026200" y="414022"/>
            <a:ext cx="35458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6" name="Google Shape;2285;p73">
            <a:extLst>
              <a:ext uri="{FF2B5EF4-FFF2-40B4-BE49-F238E27FC236}">
                <a16:creationId xmlns:a16="http://schemas.microsoft.com/office/drawing/2014/main" id="{5D7A345E-30D3-4571-8610-444265B94EC2}"/>
              </a:ext>
            </a:extLst>
          </p:cNvPr>
          <p:cNvGrpSpPr/>
          <p:nvPr/>
        </p:nvGrpSpPr>
        <p:grpSpPr>
          <a:xfrm>
            <a:off x="3938015" y="1136549"/>
            <a:ext cx="1114064" cy="326363"/>
            <a:chOff x="4411970" y="2726085"/>
            <a:chExt cx="643107" cy="193659"/>
          </a:xfrm>
        </p:grpSpPr>
        <p:sp>
          <p:nvSpPr>
            <p:cNvPr id="7" name="Google Shape;2286;p73">
              <a:extLst>
                <a:ext uri="{FF2B5EF4-FFF2-40B4-BE49-F238E27FC236}">
                  <a16:creationId xmlns:a16="http://schemas.microsoft.com/office/drawing/2014/main" id="{7A3C470B-973A-4B2B-AF27-E70DF2AF3378}"/>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87;p73">
              <a:extLst>
                <a:ext uri="{FF2B5EF4-FFF2-40B4-BE49-F238E27FC236}">
                  <a16:creationId xmlns:a16="http://schemas.microsoft.com/office/drawing/2014/main" id="{E208A562-AB38-4CAF-82C5-766BAB36A138}"/>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88;p73">
              <a:extLst>
                <a:ext uri="{FF2B5EF4-FFF2-40B4-BE49-F238E27FC236}">
                  <a16:creationId xmlns:a16="http://schemas.microsoft.com/office/drawing/2014/main" id="{7EF7656F-0FEE-42FD-B3E4-0499A7D3423A}"/>
                </a:ext>
              </a:extLst>
            </p:cNvPr>
            <p:cNvSpPr/>
            <p:nvPr/>
          </p:nvSpPr>
          <p:spPr>
            <a:xfrm>
              <a:off x="4456806" y="2753923"/>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800" dirty="0">
                  <a:solidFill>
                    <a:schemeClr val="bg1"/>
                  </a:solidFill>
                </a:rPr>
                <a:t>   Project Initiator </a:t>
              </a:r>
              <a:br>
                <a:rPr lang="en-US" sz="800" dirty="0">
                  <a:solidFill>
                    <a:schemeClr val="bg1"/>
                  </a:solidFill>
                </a:rPr>
              </a:br>
              <a:r>
                <a:rPr lang="en-US" sz="800" dirty="0">
                  <a:solidFill>
                    <a:schemeClr val="bg1"/>
                  </a:solidFill>
                </a:rPr>
                <a:t>   Sponsor</a:t>
              </a:r>
              <a:endParaRPr sz="800" dirty="0">
                <a:solidFill>
                  <a:schemeClr val="bg1"/>
                </a:solidFill>
              </a:endParaRPr>
            </a:p>
          </p:txBody>
        </p:sp>
      </p:grpSp>
      <p:grpSp>
        <p:nvGrpSpPr>
          <p:cNvPr id="10" name="Google Shape;2285;p73">
            <a:extLst>
              <a:ext uri="{FF2B5EF4-FFF2-40B4-BE49-F238E27FC236}">
                <a16:creationId xmlns:a16="http://schemas.microsoft.com/office/drawing/2014/main" id="{0F505324-A013-4C14-9831-150D205AD1B7}"/>
              </a:ext>
            </a:extLst>
          </p:cNvPr>
          <p:cNvGrpSpPr/>
          <p:nvPr/>
        </p:nvGrpSpPr>
        <p:grpSpPr>
          <a:xfrm>
            <a:off x="3938015" y="2659262"/>
            <a:ext cx="1114064" cy="326363"/>
            <a:chOff x="4411970" y="2726085"/>
            <a:chExt cx="643107" cy="193659"/>
          </a:xfrm>
        </p:grpSpPr>
        <p:sp>
          <p:nvSpPr>
            <p:cNvPr id="11" name="Google Shape;2286;p73">
              <a:extLst>
                <a:ext uri="{FF2B5EF4-FFF2-40B4-BE49-F238E27FC236}">
                  <a16:creationId xmlns:a16="http://schemas.microsoft.com/office/drawing/2014/main" id="{5BC9A543-D0CB-4298-8267-C08C216B3EE7}"/>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chemeClr val="accent3">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50000"/>
                  </a:schemeClr>
                </a:solidFill>
              </a:endParaRPr>
            </a:p>
          </p:txBody>
        </p:sp>
        <p:sp>
          <p:nvSpPr>
            <p:cNvPr id="12" name="Google Shape;2287;p73">
              <a:extLst>
                <a:ext uri="{FF2B5EF4-FFF2-40B4-BE49-F238E27FC236}">
                  <a16:creationId xmlns:a16="http://schemas.microsoft.com/office/drawing/2014/main" id="{0BD0A7ED-6757-44CD-9BE9-46F502CA6E5C}"/>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chemeClr val="accent3">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50000"/>
                  </a:schemeClr>
                </a:solidFill>
              </a:endParaRPr>
            </a:p>
          </p:txBody>
        </p:sp>
        <p:sp>
          <p:nvSpPr>
            <p:cNvPr id="13" name="Google Shape;2288;p73">
              <a:extLst>
                <a:ext uri="{FF2B5EF4-FFF2-40B4-BE49-F238E27FC236}">
                  <a16:creationId xmlns:a16="http://schemas.microsoft.com/office/drawing/2014/main" id="{F684692A-ED2D-4DE6-800C-2C7821EAD2A0}"/>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chemeClr val="accent3">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800" dirty="0">
                  <a:solidFill>
                    <a:schemeClr val="accent3">
                      <a:lumMod val="50000"/>
                    </a:schemeClr>
                  </a:solidFill>
                </a:rPr>
                <a:t>   Enterprise </a:t>
              </a:r>
              <a:br>
                <a:rPr lang="en-US" sz="800" dirty="0">
                  <a:solidFill>
                    <a:schemeClr val="accent3">
                      <a:lumMod val="50000"/>
                    </a:schemeClr>
                  </a:solidFill>
                </a:rPr>
              </a:br>
              <a:r>
                <a:rPr lang="en-US" sz="800" dirty="0">
                  <a:solidFill>
                    <a:schemeClr val="accent3">
                      <a:lumMod val="50000"/>
                    </a:schemeClr>
                  </a:solidFill>
                </a:rPr>
                <a:t>   Organization</a:t>
              </a:r>
              <a:endParaRPr sz="800" dirty="0">
                <a:solidFill>
                  <a:schemeClr val="accent3">
                    <a:lumMod val="50000"/>
                  </a:schemeClr>
                </a:solidFill>
              </a:endParaRPr>
            </a:p>
          </p:txBody>
        </p:sp>
      </p:grpSp>
      <p:grpSp>
        <p:nvGrpSpPr>
          <p:cNvPr id="14" name="Google Shape;2293;p73">
            <a:extLst>
              <a:ext uri="{FF2B5EF4-FFF2-40B4-BE49-F238E27FC236}">
                <a16:creationId xmlns:a16="http://schemas.microsoft.com/office/drawing/2014/main" id="{92EC3F8C-660A-4324-90F9-C145CB48BAA8}"/>
              </a:ext>
            </a:extLst>
          </p:cNvPr>
          <p:cNvGrpSpPr/>
          <p:nvPr/>
        </p:nvGrpSpPr>
        <p:grpSpPr>
          <a:xfrm>
            <a:off x="5659887" y="1787792"/>
            <a:ext cx="965160" cy="581984"/>
            <a:chOff x="4411970" y="2468674"/>
            <a:chExt cx="747317" cy="167425"/>
          </a:xfrm>
        </p:grpSpPr>
        <p:sp>
          <p:nvSpPr>
            <p:cNvPr id="15" name="Google Shape;2294;p73">
              <a:extLst>
                <a:ext uri="{FF2B5EF4-FFF2-40B4-BE49-F238E27FC236}">
                  <a16:creationId xmlns:a16="http://schemas.microsoft.com/office/drawing/2014/main" id="{A4E98FCD-9F75-4973-AB47-BAFE5EB0A55D}"/>
                </a:ext>
              </a:extLst>
            </p:cNvPr>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95;p73">
              <a:extLst>
                <a:ext uri="{FF2B5EF4-FFF2-40B4-BE49-F238E27FC236}">
                  <a16:creationId xmlns:a16="http://schemas.microsoft.com/office/drawing/2014/main" id="{05041E60-AA41-4877-BCAE-4C2553291C2E}"/>
                </a:ext>
              </a:extLst>
            </p:cNvPr>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chemeClr val="bg1">
                  <a:lumMod val="8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800" dirty="0">
                  <a:solidFill>
                    <a:schemeClr val="bg1"/>
                  </a:solidFill>
                </a:rPr>
                <a:t>  Develop</a:t>
              </a:r>
              <a:br>
                <a:rPr lang="en-US" sz="800" dirty="0">
                  <a:solidFill>
                    <a:schemeClr val="bg1"/>
                  </a:solidFill>
                </a:rPr>
              </a:br>
              <a:r>
                <a:rPr lang="en-US" sz="800" dirty="0">
                  <a:solidFill>
                    <a:schemeClr val="bg1"/>
                  </a:solidFill>
                </a:rPr>
                <a:t>  Project</a:t>
              </a:r>
              <a:br>
                <a:rPr lang="en-US" sz="800" dirty="0">
                  <a:solidFill>
                    <a:schemeClr val="bg1"/>
                  </a:solidFill>
                </a:rPr>
              </a:br>
              <a:r>
                <a:rPr lang="en-US" sz="800" dirty="0">
                  <a:solidFill>
                    <a:schemeClr val="bg1"/>
                  </a:solidFill>
                </a:rPr>
                <a:t>  Charter</a:t>
              </a:r>
              <a:endParaRPr sz="800" dirty="0">
                <a:solidFill>
                  <a:schemeClr val="bg1"/>
                </a:solidFill>
              </a:endParaRPr>
            </a:p>
          </p:txBody>
        </p:sp>
      </p:grpSp>
      <p:grpSp>
        <p:nvGrpSpPr>
          <p:cNvPr id="17" name="Google Shape;2285;p73">
            <a:extLst>
              <a:ext uri="{FF2B5EF4-FFF2-40B4-BE49-F238E27FC236}">
                <a16:creationId xmlns:a16="http://schemas.microsoft.com/office/drawing/2014/main" id="{B87890BC-9BA4-45C0-BD49-3F4FDFEC72A3}"/>
              </a:ext>
            </a:extLst>
          </p:cNvPr>
          <p:cNvGrpSpPr/>
          <p:nvPr/>
        </p:nvGrpSpPr>
        <p:grpSpPr>
          <a:xfrm>
            <a:off x="7544336" y="2306264"/>
            <a:ext cx="1114064" cy="463409"/>
            <a:chOff x="4411970" y="2726085"/>
            <a:chExt cx="643107" cy="193659"/>
          </a:xfrm>
        </p:grpSpPr>
        <p:sp>
          <p:nvSpPr>
            <p:cNvPr id="18" name="Google Shape;2286;p73">
              <a:extLst>
                <a:ext uri="{FF2B5EF4-FFF2-40B4-BE49-F238E27FC236}">
                  <a16:creationId xmlns:a16="http://schemas.microsoft.com/office/drawing/2014/main" id="{7D8E86EC-F965-402E-B07C-6F7374E3434C}"/>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87;p73">
              <a:extLst>
                <a:ext uri="{FF2B5EF4-FFF2-40B4-BE49-F238E27FC236}">
                  <a16:creationId xmlns:a16="http://schemas.microsoft.com/office/drawing/2014/main" id="{CE2317E6-59DF-40C8-8EE1-A4DE279CB5F9}"/>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88;p73">
              <a:extLst>
                <a:ext uri="{FF2B5EF4-FFF2-40B4-BE49-F238E27FC236}">
                  <a16:creationId xmlns:a16="http://schemas.microsoft.com/office/drawing/2014/main" id="{EC85B3F9-0785-4540-876A-763D4A2AAEBA}"/>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800" dirty="0">
                  <a:solidFill>
                    <a:schemeClr val="bg1"/>
                  </a:solidFill>
                </a:rPr>
                <a:t>  Develop Project</a:t>
              </a:r>
              <a:br>
                <a:rPr lang="en-US" sz="800" dirty="0">
                  <a:solidFill>
                    <a:schemeClr val="bg1"/>
                  </a:solidFill>
                </a:rPr>
              </a:br>
              <a:r>
                <a:rPr lang="en-US" sz="800" dirty="0">
                  <a:solidFill>
                    <a:schemeClr val="bg1"/>
                  </a:solidFill>
                </a:rPr>
                <a:t>  Management</a:t>
              </a:r>
              <a:br>
                <a:rPr lang="en-US" sz="800" dirty="0">
                  <a:solidFill>
                    <a:schemeClr val="bg1"/>
                  </a:solidFill>
                </a:rPr>
              </a:br>
              <a:r>
                <a:rPr lang="en-US" sz="800" dirty="0">
                  <a:solidFill>
                    <a:schemeClr val="bg1"/>
                  </a:solidFill>
                </a:rPr>
                <a:t>  Plan</a:t>
              </a:r>
              <a:endParaRPr sz="800" dirty="0">
                <a:solidFill>
                  <a:schemeClr val="bg1"/>
                </a:solidFill>
              </a:endParaRPr>
            </a:p>
          </p:txBody>
        </p:sp>
      </p:grpSp>
      <p:grpSp>
        <p:nvGrpSpPr>
          <p:cNvPr id="21" name="Google Shape;2285;p73">
            <a:extLst>
              <a:ext uri="{FF2B5EF4-FFF2-40B4-BE49-F238E27FC236}">
                <a16:creationId xmlns:a16="http://schemas.microsoft.com/office/drawing/2014/main" id="{E4236737-D813-4DCC-9BD1-BA5124ABECCA}"/>
              </a:ext>
            </a:extLst>
          </p:cNvPr>
          <p:cNvGrpSpPr/>
          <p:nvPr/>
        </p:nvGrpSpPr>
        <p:grpSpPr>
          <a:xfrm>
            <a:off x="7544336" y="2908548"/>
            <a:ext cx="1114064" cy="482203"/>
            <a:chOff x="4411970" y="2726085"/>
            <a:chExt cx="643107" cy="193659"/>
          </a:xfrm>
        </p:grpSpPr>
        <p:sp>
          <p:nvSpPr>
            <p:cNvPr id="22" name="Google Shape;2286;p73">
              <a:extLst>
                <a:ext uri="{FF2B5EF4-FFF2-40B4-BE49-F238E27FC236}">
                  <a16:creationId xmlns:a16="http://schemas.microsoft.com/office/drawing/2014/main" id="{497810AC-09EC-4219-B001-A5265DABFDBD}"/>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87;p73">
              <a:extLst>
                <a:ext uri="{FF2B5EF4-FFF2-40B4-BE49-F238E27FC236}">
                  <a16:creationId xmlns:a16="http://schemas.microsoft.com/office/drawing/2014/main" id="{68986DF2-43DA-433F-8A48-3F65EF0AFDD4}"/>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88;p73">
              <a:extLst>
                <a:ext uri="{FF2B5EF4-FFF2-40B4-BE49-F238E27FC236}">
                  <a16:creationId xmlns:a16="http://schemas.microsoft.com/office/drawing/2014/main" id="{C35512C4-74F5-4B17-A93E-A7CBF00BA719}"/>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800" dirty="0">
                  <a:solidFill>
                    <a:schemeClr val="bg1"/>
                  </a:solidFill>
                </a:rPr>
                <a:t>   Subsidiary</a:t>
              </a:r>
              <a:br>
                <a:rPr lang="en-US" sz="800" dirty="0">
                  <a:solidFill>
                    <a:schemeClr val="bg1"/>
                  </a:solidFill>
                </a:rPr>
              </a:br>
              <a:r>
                <a:rPr lang="en-US" sz="800" dirty="0">
                  <a:solidFill>
                    <a:schemeClr val="bg1"/>
                  </a:solidFill>
                </a:rPr>
                <a:t>   Management</a:t>
              </a:r>
              <a:br>
                <a:rPr lang="en-US" sz="800" dirty="0">
                  <a:solidFill>
                    <a:schemeClr val="bg1"/>
                  </a:solidFill>
                </a:rPr>
              </a:br>
              <a:r>
                <a:rPr lang="en-US" sz="800" dirty="0">
                  <a:solidFill>
                    <a:schemeClr val="bg1"/>
                  </a:solidFill>
                </a:rPr>
                <a:t>   Plans (9)</a:t>
              </a:r>
              <a:endParaRPr sz="800" dirty="0">
                <a:solidFill>
                  <a:schemeClr val="bg1"/>
                </a:solidFill>
              </a:endParaRPr>
            </a:p>
          </p:txBody>
        </p:sp>
      </p:grpSp>
      <p:grpSp>
        <p:nvGrpSpPr>
          <p:cNvPr id="25" name="Google Shape;2285;p73">
            <a:extLst>
              <a:ext uri="{FF2B5EF4-FFF2-40B4-BE49-F238E27FC236}">
                <a16:creationId xmlns:a16="http://schemas.microsoft.com/office/drawing/2014/main" id="{F8F20496-9FF4-4974-AF43-30F11327DC38}"/>
              </a:ext>
            </a:extLst>
          </p:cNvPr>
          <p:cNvGrpSpPr/>
          <p:nvPr/>
        </p:nvGrpSpPr>
        <p:grpSpPr>
          <a:xfrm>
            <a:off x="7544336" y="3622316"/>
            <a:ext cx="1114064" cy="326363"/>
            <a:chOff x="4411970" y="2726085"/>
            <a:chExt cx="643107" cy="193659"/>
          </a:xfrm>
        </p:grpSpPr>
        <p:sp>
          <p:nvSpPr>
            <p:cNvPr id="26" name="Google Shape;2286;p73">
              <a:extLst>
                <a:ext uri="{FF2B5EF4-FFF2-40B4-BE49-F238E27FC236}">
                  <a16:creationId xmlns:a16="http://schemas.microsoft.com/office/drawing/2014/main" id="{B83AA41C-D80A-4549-B4BB-020A13783AC2}"/>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87;p73">
              <a:extLst>
                <a:ext uri="{FF2B5EF4-FFF2-40B4-BE49-F238E27FC236}">
                  <a16:creationId xmlns:a16="http://schemas.microsoft.com/office/drawing/2014/main" id="{80170F03-41ED-4752-B9C5-7742BAB233EB}"/>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88;p73">
              <a:extLst>
                <a:ext uri="{FF2B5EF4-FFF2-40B4-BE49-F238E27FC236}">
                  <a16:creationId xmlns:a16="http://schemas.microsoft.com/office/drawing/2014/main" id="{0A7E11F6-0714-49B9-8888-3B48F84649F5}"/>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800" dirty="0">
                  <a:solidFill>
                    <a:schemeClr val="bg1"/>
                  </a:solidFill>
                </a:rPr>
                <a:t>   Collect</a:t>
              </a:r>
              <a:br>
                <a:rPr lang="en-US" sz="800" dirty="0">
                  <a:solidFill>
                    <a:schemeClr val="bg1"/>
                  </a:solidFill>
                </a:rPr>
              </a:br>
              <a:r>
                <a:rPr lang="en-US" sz="800" dirty="0">
                  <a:solidFill>
                    <a:schemeClr val="bg1"/>
                  </a:solidFill>
                </a:rPr>
                <a:t>   Requirements</a:t>
              </a:r>
              <a:endParaRPr sz="800" dirty="0">
                <a:solidFill>
                  <a:schemeClr val="bg1"/>
                </a:solidFill>
              </a:endParaRPr>
            </a:p>
          </p:txBody>
        </p:sp>
      </p:grpSp>
      <p:grpSp>
        <p:nvGrpSpPr>
          <p:cNvPr id="29" name="Google Shape;2285;p73">
            <a:extLst>
              <a:ext uri="{FF2B5EF4-FFF2-40B4-BE49-F238E27FC236}">
                <a16:creationId xmlns:a16="http://schemas.microsoft.com/office/drawing/2014/main" id="{C7856E96-0FEF-417A-8BB6-805D0DBEF746}"/>
              </a:ext>
            </a:extLst>
          </p:cNvPr>
          <p:cNvGrpSpPr/>
          <p:nvPr/>
        </p:nvGrpSpPr>
        <p:grpSpPr>
          <a:xfrm>
            <a:off x="7544336" y="4210225"/>
            <a:ext cx="1114064" cy="326363"/>
            <a:chOff x="4411970" y="2726085"/>
            <a:chExt cx="643107" cy="193659"/>
          </a:xfrm>
        </p:grpSpPr>
        <p:sp>
          <p:nvSpPr>
            <p:cNvPr id="30" name="Google Shape;2286;p73">
              <a:extLst>
                <a:ext uri="{FF2B5EF4-FFF2-40B4-BE49-F238E27FC236}">
                  <a16:creationId xmlns:a16="http://schemas.microsoft.com/office/drawing/2014/main" id="{D58C8C76-7F31-46A5-AA13-78A26AEBAF2F}"/>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87;p73">
              <a:extLst>
                <a:ext uri="{FF2B5EF4-FFF2-40B4-BE49-F238E27FC236}">
                  <a16:creationId xmlns:a16="http://schemas.microsoft.com/office/drawing/2014/main" id="{BBD1D239-0316-44E4-BB69-35051F903384}"/>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88;p73">
              <a:extLst>
                <a:ext uri="{FF2B5EF4-FFF2-40B4-BE49-F238E27FC236}">
                  <a16:creationId xmlns:a16="http://schemas.microsoft.com/office/drawing/2014/main" id="{12B1C7A2-F28C-47D3-838F-E4A8F16AACAC}"/>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800" dirty="0">
                  <a:solidFill>
                    <a:schemeClr val="bg1"/>
                  </a:solidFill>
                </a:rPr>
                <a:t>   Close Project or</a:t>
              </a:r>
              <a:br>
                <a:rPr lang="en-US" sz="800" dirty="0">
                  <a:solidFill>
                    <a:schemeClr val="bg1"/>
                  </a:solidFill>
                </a:rPr>
              </a:br>
              <a:r>
                <a:rPr lang="en-US" sz="800" dirty="0">
                  <a:solidFill>
                    <a:schemeClr val="bg1"/>
                  </a:solidFill>
                </a:rPr>
                <a:t>   Phases</a:t>
              </a:r>
              <a:endParaRPr sz="800" dirty="0">
                <a:solidFill>
                  <a:schemeClr val="bg1"/>
                </a:solidFill>
              </a:endParaRPr>
            </a:p>
          </p:txBody>
        </p:sp>
      </p:grpSp>
      <p:sp>
        <p:nvSpPr>
          <p:cNvPr id="34" name="TextBox 33">
            <a:extLst>
              <a:ext uri="{FF2B5EF4-FFF2-40B4-BE49-F238E27FC236}">
                <a16:creationId xmlns:a16="http://schemas.microsoft.com/office/drawing/2014/main" id="{B5655F6E-0996-425C-8ECA-B2672529EFA7}"/>
              </a:ext>
            </a:extLst>
          </p:cNvPr>
          <p:cNvSpPr txBox="1"/>
          <p:nvPr/>
        </p:nvSpPr>
        <p:spPr>
          <a:xfrm>
            <a:off x="4078016" y="1433204"/>
            <a:ext cx="1089659" cy="627368"/>
          </a:xfrm>
          <a:prstGeom prst="rect">
            <a:avLst/>
          </a:prstGeom>
          <a:noFill/>
        </p:spPr>
        <p:txBody>
          <a:bodyPr wrap="square">
            <a:spAutoFit/>
          </a:bodyPr>
          <a:lstStyle/>
          <a:p>
            <a:pPr lvl="0" algn="l" rtl="0">
              <a:lnSpc>
                <a:spcPct val="150000"/>
              </a:lnSpc>
              <a:spcBef>
                <a:spcPts val="0"/>
              </a:spcBef>
              <a:spcAft>
                <a:spcPts val="0"/>
              </a:spcAft>
            </a:pPr>
            <a:r>
              <a:rPr lang="en-US" sz="800" dirty="0">
                <a:solidFill>
                  <a:schemeClr val="bg1"/>
                </a:solidFill>
              </a:rPr>
              <a:t>Contacts</a:t>
            </a:r>
          </a:p>
          <a:p>
            <a:pPr lvl="0" algn="l" rtl="0">
              <a:lnSpc>
                <a:spcPct val="150000"/>
              </a:lnSpc>
              <a:spcBef>
                <a:spcPts val="0"/>
              </a:spcBef>
              <a:spcAft>
                <a:spcPts val="0"/>
              </a:spcAft>
            </a:pPr>
            <a:r>
              <a:rPr lang="en-US" sz="800" dirty="0">
                <a:solidFill>
                  <a:schemeClr val="bg1"/>
                </a:solidFill>
              </a:rPr>
              <a:t>Project Stakeholder</a:t>
            </a:r>
          </a:p>
          <a:p>
            <a:pPr lvl="0" algn="l" rtl="0">
              <a:lnSpc>
                <a:spcPct val="150000"/>
              </a:lnSpc>
              <a:spcBef>
                <a:spcPts val="0"/>
              </a:spcBef>
              <a:spcAft>
                <a:spcPts val="0"/>
              </a:spcAft>
            </a:pPr>
            <a:r>
              <a:rPr lang="en-US" sz="800" dirty="0">
                <a:solidFill>
                  <a:schemeClr val="bg1"/>
                </a:solidFill>
              </a:rPr>
              <a:t>Business Case</a:t>
            </a:r>
          </a:p>
        </p:txBody>
      </p:sp>
      <p:sp>
        <p:nvSpPr>
          <p:cNvPr id="35" name="TextBox 34">
            <a:extLst>
              <a:ext uri="{FF2B5EF4-FFF2-40B4-BE49-F238E27FC236}">
                <a16:creationId xmlns:a16="http://schemas.microsoft.com/office/drawing/2014/main" id="{B402EFC4-B86D-4F17-8F4A-AC77D08FF06F}"/>
              </a:ext>
            </a:extLst>
          </p:cNvPr>
          <p:cNvSpPr txBox="1"/>
          <p:nvPr/>
        </p:nvSpPr>
        <p:spPr>
          <a:xfrm>
            <a:off x="4078016" y="3036276"/>
            <a:ext cx="1089659" cy="438838"/>
          </a:xfrm>
          <a:prstGeom prst="rect">
            <a:avLst/>
          </a:prstGeom>
          <a:noFill/>
        </p:spPr>
        <p:txBody>
          <a:bodyPr wrap="square">
            <a:spAutoFit/>
          </a:bodyPr>
          <a:lstStyle/>
          <a:p>
            <a:pPr lvl="0" algn="l" rtl="0">
              <a:lnSpc>
                <a:spcPct val="150000"/>
              </a:lnSpc>
              <a:spcBef>
                <a:spcPts val="0"/>
              </a:spcBef>
              <a:spcAft>
                <a:spcPts val="0"/>
              </a:spcAft>
            </a:pPr>
            <a:r>
              <a:rPr lang="en-US" sz="800" dirty="0">
                <a:solidFill>
                  <a:schemeClr val="accent3">
                    <a:lumMod val="50000"/>
                  </a:schemeClr>
                </a:solidFill>
              </a:rPr>
              <a:t>Org Process </a:t>
            </a:r>
          </a:p>
          <a:p>
            <a:pPr lvl="0" algn="l" rtl="0">
              <a:lnSpc>
                <a:spcPct val="150000"/>
              </a:lnSpc>
              <a:spcBef>
                <a:spcPts val="0"/>
              </a:spcBef>
              <a:spcAft>
                <a:spcPts val="0"/>
              </a:spcAft>
            </a:pPr>
            <a:r>
              <a:rPr lang="en-US" sz="800" dirty="0">
                <a:solidFill>
                  <a:schemeClr val="accent3">
                    <a:lumMod val="50000"/>
                  </a:schemeClr>
                </a:solidFill>
              </a:rPr>
              <a:t>Enterprise Factors</a:t>
            </a:r>
          </a:p>
        </p:txBody>
      </p:sp>
      <p:grpSp>
        <p:nvGrpSpPr>
          <p:cNvPr id="36" name="Google Shape;2381;p73">
            <a:extLst>
              <a:ext uri="{FF2B5EF4-FFF2-40B4-BE49-F238E27FC236}">
                <a16:creationId xmlns:a16="http://schemas.microsoft.com/office/drawing/2014/main" id="{937CBA8A-B96E-4D84-B5FC-554C2952DA7A}"/>
              </a:ext>
            </a:extLst>
          </p:cNvPr>
          <p:cNvGrpSpPr/>
          <p:nvPr/>
        </p:nvGrpSpPr>
        <p:grpSpPr>
          <a:xfrm>
            <a:off x="5196177" y="1946023"/>
            <a:ext cx="463710" cy="256940"/>
            <a:chOff x="4791775" y="1877500"/>
            <a:chExt cx="66725" cy="36975"/>
          </a:xfrm>
          <a:solidFill>
            <a:schemeClr val="bg1">
              <a:lumMod val="85000"/>
            </a:schemeClr>
          </a:solidFill>
        </p:grpSpPr>
        <p:sp>
          <p:nvSpPr>
            <p:cNvPr id="37" name="Google Shape;2382;p73">
              <a:extLst>
                <a:ext uri="{FF2B5EF4-FFF2-40B4-BE49-F238E27FC236}">
                  <a16:creationId xmlns:a16="http://schemas.microsoft.com/office/drawing/2014/main" id="{2E3FC376-40A8-4FFF-AD96-193E0A63CE0E}"/>
                </a:ext>
              </a:extLst>
            </p:cNvPr>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grp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383;p73">
              <a:extLst>
                <a:ext uri="{FF2B5EF4-FFF2-40B4-BE49-F238E27FC236}">
                  <a16:creationId xmlns:a16="http://schemas.microsoft.com/office/drawing/2014/main" id="{AE3B1E22-A16D-47F8-B9A6-8EADF1813F3F}"/>
                </a:ext>
              </a:extLst>
            </p:cNvPr>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grp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Left Brace 3">
            <a:extLst>
              <a:ext uri="{FF2B5EF4-FFF2-40B4-BE49-F238E27FC236}">
                <a16:creationId xmlns:a16="http://schemas.microsoft.com/office/drawing/2014/main" id="{F1CA59C2-51BF-4D83-8165-D118B6224CF9}"/>
              </a:ext>
            </a:extLst>
          </p:cNvPr>
          <p:cNvSpPr/>
          <p:nvPr/>
        </p:nvSpPr>
        <p:spPr>
          <a:xfrm rot="10800000">
            <a:off x="5072234" y="1308437"/>
            <a:ext cx="489074" cy="1520820"/>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noFill/>
            </a:endParaRPr>
          </a:p>
        </p:txBody>
      </p:sp>
      <p:cxnSp>
        <p:nvCxnSpPr>
          <p:cNvPr id="3" name="Straight Arrow Connector 2">
            <a:extLst>
              <a:ext uri="{FF2B5EF4-FFF2-40B4-BE49-F238E27FC236}">
                <a16:creationId xmlns:a16="http://schemas.microsoft.com/office/drawing/2014/main" id="{DA83F463-D682-4994-8E5F-AFBDB47711E3}"/>
              </a:ext>
            </a:extLst>
          </p:cNvPr>
          <p:cNvCxnSpPr>
            <a:cxnSpLocks/>
          </p:cNvCxnSpPr>
          <p:nvPr/>
        </p:nvCxnSpPr>
        <p:spPr>
          <a:xfrm>
            <a:off x="6153702" y="2373006"/>
            <a:ext cx="0" cy="473200"/>
          </a:xfrm>
          <a:prstGeom prst="straightConnector1">
            <a:avLst/>
          </a:prstGeom>
          <a:ln>
            <a:solidFill>
              <a:schemeClr val="bg1">
                <a:lumMod val="9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5" name="Google Shape;2305;p73">
            <a:extLst>
              <a:ext uri="{FF2B5EF4-FFF2-40B4-BE49-F238E27FC236}">
                <a16:creationId xmlns:a16="http://schemas.microsoft.com/office/drawing/2014/main" id="{E87A5B6C-5128-4B21-9F1F-46741444116E}"/>
              </a:ext>
            </a:extLst>
          </p:cNvPr>
          <p:cNvGrpSpPr/>
          <p:nvPr/>
        </p:nvGrpSpPr>
        <p:grpSpPr>
          <a:xfrm>
            <a:off x="5685274" y="2842976"/>
            <a:ext cx="936856" cy="266250"/>
            <a:chOff x="4411970" y="3131459"/>
            <a:chExt cx="710520" cy="117397"/>
          </a:xfrm>
        </p:grpSpPr>
        <p:sp>
          <p:nvSpPr>
            <p:cNvPr id="46" name="Google Shape;2306;p73">
              <a:extLst>
                <a:ext uri="{FF2B5EF4-FFF2-40B4-BE49-F238E27FC236}">
                  <a16:creationId xmlns:a16="http://schemas.microsoft.com/office/drawing/2014/main" id="{C75C3041-0AAF-414B-A20A-DEBDABB5FC51}"/>
                </a:ext>
              </a:extLst>
            </p:cNvPr>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800" dirty="0">
                  <a:solidFill>
                    <a:schemeClr val="bg1"/>
                  </a:solidFill>
                  <a:latin typeface="+mj-lt"/>
                  <a:cs typeface="Calibri" panose="020F0502020204030204" pitchFamily="34" charset="0"/>
                </a:rPr>
                <a:t>       Project</a:t>
              </a:r>
              <a:br>
                <a:rPr lang="en-US" sz="800" dirty="0">
                  <a:solidFill>
                    <a:schemeClr val="bg1"/>
                  </a:solidFill>
                  <a:latin typeface="+mj-lt"/>
                  <a:cs typeface="Calibri" panose="020F0502020204030204" pitchFamily="34" charset="0"/>
                </a:rPr>
              </a:br>
              <a:r>
                <a:rPr lang="en-US" sz="800" dirty="0">
                  <a:solidFill>
                    <a:schemeClr val="bg1"/>
                  </a:solidFill>
                  <a:latin typeface="+mj-lt"/>
                  <a:cs typeface="Calibri" panose="020F0502020204030204" pitchFamily="34" charset="0"/>
                </a:rPr>
                <a:t>       Documents</a:t>
              </a:r>
              <a:endParaRPr sz="800" dirty="0">
                <a:latin typeface="+mj-lt"/>
                <a:cs typeface="Calibri" panose="020F0502020204030204" pitchFamily="34" charset="0"/>
              </a:endParaRPr>
            </a:p>
          </p:txBody>
        </p:sp>
        <p:sp>
          <p:nvSpPr>
            <p:cNvPr id="47" name="Google Shape;2307;p73">
              <a:extLst>
                <a:ext uri="{FF2B5EF4-FFF2-40B4-BE49-F238E27FC236}">
                  <a16:creationId xmlns:a16="http://schemas.microsoft.com/office/drawing/2014/main" id="{A7E852AA-B390-46B2-9A8E-D73E1162FD11}"/>
                </a:ext>
              </a:extLst>
            </p:cNvPr>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Left Brace 38">
            <a:extLst>
              <a:ext uri="{FF2B5EF4-FFF2-40B4-BE49-F238E27FC236}">
                <a16:creationId xmlns:a16="http://schemas.microsoft.com/office/drawing/2014/main" id="{A228CDFA-8D88-4AA9-8A27-ECCAB42F486C}"/>
              </a:ext>
            </a:extLst>
          </p:cNvPr>
          <p:cNvSpPr/>
          <p:nvPr/>
        </p:nvSpPr>
        <p:spPr>
          <a:xfrm>
            <a:off x="7255325" y="2336642"/>
            <a:ext cx="289011" cy="2187754"/>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Google Shape;9381;p75">
            <a:extLst>
              <a:ext uri="{FF2B5EF4-FFF2-40B4-BE49-F238E27FC236}">
                <a16:creationId xmlns:a16="http://schemas.microsoft.com/office/drawing/2014/main" id="{B1520D82-B7EE-48A6-9B9E-83E43D197B7D}"/>
              </a:ext>
            </a:extLst>
          </p:cNvPr>
          <p:cNvSpPr/>
          <p:nvPr/>
        </p:nvSpPr>
        <p:spPr>
          <a:xfrm>
            <a:off x="6628226" y="2100703"/>
            <a:ext cx="630270" cy="1330179"/>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chemeClr val="bg1">
                <a:lumMod val="75000"/>
              </a:schemeClr>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376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33330" y="329037"/>
            <a:ext cx="4284846" cy="5670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Project Priority Matrix</a:t>
            </a:r>
            <a:endParaRPr dirty="0">
              <a:solidFill>
                <a:schemeClr val="accent1"/>
              </a:solidFill>
            </a:endParaRPr>
          </a:p>
        </p:txBody>
      </p:sp>
      <p:cxnSp>
        <p:nvCxnSpPr>
          <p:cNvPr id="216" name="Google Shape;216;p44"/>
          <p:cNvCxnSpPr>
            <a:cxnSpLocks/>
          </p:cNvCxnSpPr>
          <p:nvPr/>
        </p:nvCxnSpPr>
        <p:spPr>
          <a:xfrm>
            <a:off x="1026200" y="414022"/>
            <a:ext cx="35458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61" name="Google Shape;9553;p76">
            <a:extLst>
              <a:ext uri="{FF2B5EF4-FFF2-40B4-BE49-F238E27FC236}">
                <a16:creationId xmlns:a16="http://schemas.microsoft.com/office/drawing/2014/main" id="{4A27CBD9-1BB4-4918-AB0F-F202BB6A2166}"/>
              </a:ext>
            </a:extLst>
          </p:cNvPr>
          <p:cNvGrpSpPr/>
          <p:nvPr/>
        </p:nvGrpSpPr>
        <p:grpSpPr>
          <a:xfrm>
            <a:off x="933367" y="1908001"/>
            <a:ext cx="5387803" cy="2534790"/>
            <a:chOff x="3358412" y="3285485"/>
            <a:chExt cx="1882758" cy="684033"/>
          </a:xfrm>
        </p:grpSpPr>
        <p:grpSp>
          <p:nvGrpSpPr>
            <p:cNvPr id="62" name="Google Shape;9554;p76">
              <a:extLst>
                <a:ext uri="{FF2B5EF4-FFF2-40B4-BE49-F238E27FC236}">
                  <a16:creationId xmlns:a16="http://schemas.microsoft.com/office/drawing/2014/main" id="{558D143E-504D-4B9D-B563-67A682FCB9FD}"/>
                </a:ext>
              </a:extLst>
            </p:cNvPr>
            <p:cNvGrpSpPr/>
            <p:nvPr/>
          </p:nvGrpSpPr>
          <p:grpSpPr>
            <a:xfrm>
              <a:off x="3838898" y="3285485"/>
              <a:ext cx="1402272" cy="139500"/>
              <a:chOff x="3838898" y="3285485"/>
              <a:chExt cx="1402272" cy="139500"/>
            </a:xfrm>
          </p:grpSpPr>
          <p:sp>
            <p:nvSpPr>
              <p:cNvPr id="94" name="Google Shape;9556;p76">
                <a:extLst>
                  <a:ext uri="{FF2B5EF4-FFF2-40B4-BE49-F238E27FC236}">
                    <a16:creationId xmlns:a16="http://schemas.microsoft.com/office/drawing/2014/main" id="{DF30753E-C476-4507-98FF-706CF5143490}"/>
                  </a:ext>
                </a:extLst>
              </p:cNvPr>
              <p:cNvSpPr/>
              <p:nvPr/>
            </p:nvSpPr>
            <p:spPr>
              <a:xfrm>
                <a:off x="3838898"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2"/>
                    </a:solidFill>
                  </a:rPr>
                  <a:t>Time</a:t>
                </a:r>
                <a:endParaRPr dirty="0">
                  <a:solidFill>
                    <a:schemeClr val="tx2"/>
                  </a:solidFill>
                </a:endParaRPr>
              </a:p>
            </p:txBody>
          </p:sp>
          <p:sp>
            <p:nvSpPr>
              <p:cNvPr id="95" name="Google Shape;9557;p76">
                <a:extLst>
                  <a:ext uri="{FF2B5EF4-FFF2-40B4-BE49-F238E27FC236}">
                    <a16:creationId xmlns:a16="http://schemas.microsoft.com/office/drawing/2014/main" id="{AEAC6D64-D00B-4210-B6DB-ECE8983FA71F}"/>
                  </a:ext>
                </a:extLst>
              </p:cNvPr>
              <p:cNvSpPr/>
              <p:nvPr/>
            </p:nvSpPr>
            <p:spPr>
              <a:xfrm>
                <a:off x="4319384"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rPr>
                  <a:t>Performance</a:t>
                </a:r>
              </a:p>
            </p:txBody>
          </p:sp>
          <p:sp>
            <p:nvSpPr>
              <p:cNvPr id="96" name="Google Shape;9558;p76">
                <a:extLst>
                  <a:ext uri="{FF2B5EF4-FFF2-40B4-BE49-F238E27FC236}">
                    <a16:creationId xmlns:a16="http://schemas.microsoft.com/office/drawing/2014/main" id="{C3A283E0-336B-4E7C-8C47-DE81357945A9}"/>
                  </a:ext>
                </a:extLst>
              </p:cNvPr>
              <p:cNvSpPr/>
              <p:nvPr/>
            </p:nvSpPr>
            <p:spPr>
              <a:xfrm>
                <a:off x="4799870"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2"/>
                    </a:solidFill>
                  </a:rPr>
                  <a:t>Cost</a:t>
                </a:r>
                <a:endParaRPr dirty="0">
                  <a:solidFill>
                    <a:schemeClr val="tx2"/>
                  </a:solidFill>
                </a:endParaRPr>
              </a:p>
            </p:txBody>
          </p:sp>
        </p:grpSp>
        <p:grpSp>
          <p:nvGrpSpPr>
            <p:cNvPr id="63" name="Google Shape;9560;p76">
              <a:extLst>
                <a:ext uri="{FF2B5EF4-FFF2-40B4-BE49-F238E27FC236}">
                  <a16:creationId xmlns:a16="http://schemas.microsoft.com/office/drawing/2014/main" id="{FE46B780-4527-46D5-BC9B-F3EC7C695B7D}"/>
                </a:ext>
              </a:extLst>
            </p:cNvPr>
            <p:cNvGrpSpPr/>
            <p:nvPr/>
          </p:nvGrpSpPr>
          <p:grpSpPr>
            <a:xfrm>
              <a:off x="3358412" y="3464314"/>
              <a:ext cx="1882758" cy="142182"/>
              <a:chOff x="3358412" y="3464314"/>
              <a:chExt cx="1882758" cy="142182"/>
            </a:xfrm>
          </p:grpSpPr>
          <p:sp>
            <p:nvSpPr>
              <p:cNvPr id="88" name="Google Shape;9561;p76">
                <a:extLst>
                  <a:ext uri="{FF2B5EF4-FFF2-40B4-BE49-F238E27FC236}">
                    <a16:creationId xmlns:a16="http://schemas.microsoft.com/office/drawing/2014/main" id="{034B359E-AB05-4C1A-859C-7F248F7344CC}"/>
                  </a:ext>
                </a:extLst>
              </p:cNvPr>
              <p:cNvSpPr/>
              <p:nvPr/>
            </p:nvSpPr>
            <p:spPr>
              <a:xfrm>
                <a:off x="3358412" y="3464314"/>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rPr>
                  <a:t>Constraint</a:t>
                </a:r>
              </a:p>
            </p:txBody>
          </p:sp>
          <p:sp>
            <p:nvSpPr>
              <p:cNvPr id="89" name="Google Shape;9562;p76">
                <a:extLst>
                  <a:ext uri="{FF2B5EF4-FFF2-40B4-BE49-F238E27FC236}">
                    <a16:creationId xmlns:a16="http://schemas.microsoft.com/office/drawing/2014/main" id="{E903D772-07C2-43BA-8CA4-5570E0DDCB93}"/>
                  </a:ext>
                </a:extLst>
              </p:cNvPr>
              <p:cNvSpPr/>
              <p:nvPr/>
            </p:nvSpPr>
            <p:spPr>
              <a:xfrm>
                <a:off x="3838898"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63;p76">
                <a:extLst>
                  <a:ext uri="{FF2B5EF4-FFF2-40B4-BE49-F238E27FC236}">
                    <a16:creationId xmlns:a16="http://schemas.microsoft.com/office/drawing/2014/main" id="{C5AB06C6-FEC5-4121-B261-C4DB956F2490}"/>
                  </a:ext>
                </a:extLst>
              </p:cNvPr>
              <p:cNvSpPr/>
              <p:nvPr/>
            </p:nvSpPr>
            <p:spPr>
              <a:xfrm>
                <a:off x="4319384"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64;p76">
                <a:extLst>
                  <a:ext uri="{FF2B5EF4-FFF2-40B4-BE49-F238E27FC236}">
                    <a16:creationId xmlns:a16="http://schemas.microsoft.com/office/drawing/2014/main" id="{93074ADC-5AB6-4BC1-9931-0523F77E480E}"/>
                  </a:ext>
                </a:extLst>
              </p:cNvPr>
              <p:cNvSpPr/>
              <p:nvPr/>
            </p:nvSpPr>
            <p:spPr>
              <a:xfrm>
                <a:off x="4799870"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9566;p76">
              <a:extLst>
                <a:ext uri="{FF2B5EF4-FFF2-40B4-BE49-F238E27FC236}">
                  <a16:creationId xmlns:a16="http://schemas.microsoft.com/office/drawing/2014/main" id="{FB30CFAB-E0BB-4E85-8A70-F0149E05A25E}"/>
                </a:ext>
              </a:extLst>
            </p:cNvPr>
            <p:cNvGrpSpPr/>
            <p:nvPr/>
          </p:nvGrpSpPr>
          <p:grpSpPr>
            <a:xfrm>
              <a:off x="3358412" y="3648507"/>
              <a:ext cx="1882758" cy="139500"/>
              <a:chOff x="3358412" y="3648507"/>
              <a:chExt cx="1882758" cy="139500"/>
            </a:xfrm>
          </p:grpSpPr>
          <p:sp>
            <p:nvSpPr>
              <p:cNvPr id="83" name="Google Shape;9567;p76">
                <a:extLst>
                  <a:ext uri="{FF2B5EF4-FFF2-40B4-BE49-F238E27FC236}">
                    <a16:creationId xmlns:a16="http://schemas.microsoft.com/office/drawing/2014/main" id="{514C4AD1-A36E-4966-BCE1-E1704CDF77B3}"/>
                  </a:ext>
                </a:extLst>
              </p:cNvPr>
              <p:cNvSpPr/>
              <p:nvPr/>
            </p:nvSpPr>
            <p:spPr>
              <a:xfrm>
                <a:off x="3358412"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2"/>
                    </a:solidFill>
                  </a:rPr>
                  <a:t>Enhanced</a:t>
                </a:r>
                <a:endParaRPr dirty="0"/>
              </a:p>
            </p:txBody>
          </p:sp>
          <p:sp>
            <p:nvSpPr>
              <p:cNvPr id="84" name="Google Shape;9568;p76">
                <a:extLst>
                  <a:ext uri="{FF2B5EF4-FFF2-40B4-BE49-F238E27FC236}">
                    <a16:creationId xmlns:a16="http://schemas.microsoft.com/office/drawing/2014/main" id="{9AC942C6-1E54-4767-8273-846E2AB4A035}"/>
                  </a:ext>
                </a:extLst>
              </p:cNvPr>
              <p:cNvSpPr/>
              <p:nvPr/>
            </p:nvSpPr>
            <p:spPr>
              <a:xfrm>
                <a:off x="3838898"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69;p76">
                <a:extLst>
                  <a:ext uri="{FF2B5EF4-FFF2-40B4-BE49-F238E27FC236}">
                    <a16:creationId xmlns:a16="http://schemas.microsoft.com/office/drawing/2014/main" id="{A6E089CE-6FC8-4B0E-8620-6C8ADAB8CD3E}"/>
                  </a:ext>
                </a:extLst>
              </p:cNvPr>
              <p:cNvSpPr/>
              <p:nvPr/>
            </p:nvSpPr>
            <p:spPr>
              <a:xfrm>
                <a:off x="4319384"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70;p76">
                <a:extLst>
                  <a:ext uri="{FF2B5EF4-FFF2-40B4-BE49-F238E27FC236}">
                    <a16:creationId xmlns:a16="http://schemas.microsoft.com/office/drawing/2014/main" id="{326417FD-CF56-41BD-8AEA-1B3776B650D0}"/>
                  </a:ext>
                </a:extLst>
              </p:cNvPr>
              <p:cNvSpPr/>
              <p:nvPr/>
            </p:nvSpPr>
            <p:spPr>
              <a:xfrm>
                <a:off x="4799870"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572;p76">
              <a:extLst>
                <a:ext uri="{FF2B5EF4-FFF2-40B4-BE49-F238E27FC236}">
                  <a16:creationId xmlns:a16="http://schemas.microsoft.com/office/drawing/2014/main" id="{5F8A0B6F-81B8-421F-951B-7F7901A2955D}"/>
                </a:ext>
              </a:extLst>
            </p:cNvPr>
            <p:cNvGrpSpPr/>
            <p:nvPr/>
          </p:nvGrpSpPr>
          <p:grpSpPr>
            <a:xfrm>
              <a:off x="3358412" y="3830017"/>
              <a:ext cx="1882758" cy="139501"/>
              <a:chOff x="3358412" y="3830017"/>
              <a:chExt cx="1882758" cy="139501"/>
            </a:xfrm>
          </p:grpSpPr>
          <p:sp>
            <p:nvSpPr>
              <p:cNvPr id="78" name="Google Shape;9573;p76">
                <a:extLst>
                  <a:ext uri="{FF2B5EF4-FFF2-40B4-BE49-F238E27FC236}">
                    <a16:creationId xmlns:a16="http://schemas.microsoft.com/office/drawing/2014/main" id="{58F6977A-1210-410B-B92E-A190C0CF3803}"/>
                  </a:ext>
                </a:extLst>
              </p:cNvPr>
              <p:cNvSpPr/>
              <p:nvPr/>
            </p:nvSpPr>
            <p:spPr>
              <a:xfrm>
                <a:off x="3358412" y="383001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2"/>
                    </a:solidFill>
                  </a:rPr>
                  <a:t>Accept</a:t>
                </a:r>
                <a:endParaRPr dirty="0"/>
              </a:p>
            </p:txBody>
          </p:sp>
          <p:sp>
            <p:nvSpPr>
              <p:cNvPr id="79" name="Google Shape;9574;p76">
                <a:extLst>
                  <a:ext uri="{FF2B5EF4-FFF2-40B4-BE49-F238E27FC236}">
                    <a16:creationId xmlns:a16="http://schemas.microsoft.com/office/drawing/2014/main" id="{372E7EF1-9C6E-4915-AF79-ADB4DDB0B713}"/>
                  </a:ext>
                </a:extLst>
              </p:cNvPr>
              <p:cNvSpPr/>
              <p:nvPr/>
            </p:nvSpPr>
            <p:spPr>
              <a:xfrm>
                <a:off x="3838898"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75;p76">
                <a:extLst>
                  <a:ext uri="{FF2B5EF4-FFF2-40B4-BE49-F238E27FC236}">
                    <a16:creationId xmlns:a16="http://schemas.microsoft.com/office/drawing/2014/main" id="{C8AC24F0-84C0-424E-8CA0-B827DE2F072A}"/>
                  </a:ext>
                </a:extLst>
              </p:cNvPr>
              <p:cNvSpPr/>
              <p:nvPr/>
            </p:nvSpPr>
            <p:spPr>
              <a:xfrm>
                <a:off x="4319384"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76;p76">
                <a:extLst>
                  <a:ext uri="{FF2B5EF4-FFF2-40B4-BE49-F238E27FC236}">
                    <a16:creationId xmlns:a16="http://schemas.microsoft.com/office/drawing/2014/main" id="{2E7D720E-9EF6-4D54-96AD-6450440B5539}"/>
                  </a:ext>
                </a:extLst>
              </p:cNvPr>
              <p:cNvSpPr/>
              <p:nvPr/>
            </p:nvSpPr>
            <p:spPr>
              <a:xfrm>
                <a:off x="4799870"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 name="Google Shape;10706;p79">
            <a:extLst>
              <a:ext uri="{FF2B5EF4-FFF2-40B4-BE49-F238E27FC236}">
                <a16:creationId xmlns:a16="http://schemas.microsoft.com/office/drawing/2014/main" id="{F0379B16-B364-4B68-87B4-3F179857AB58}"/>
              </a:ext>
            </a:extLst>
          </p:cNvPr>
          <p:cNvGrpSpPr/>
          <p:nvPr/>
        </p:nvGrpSpPr>
        <p:grpSpPr>
          <a:xfrm>
            <a:off x="2780953" y="2697260"/>
            <a:ext cx="317645" cy="318757"/>
            <a:chOff x="5779408" y="3699191"/>
            <a:chExt cx="317645" cy="318757"/>
          </a:xfrm>
        </p:grpSpPr>
        <p:sp>
          <p:nvSpPr>
            <p:cNvPr id="108" name="Google Shape;10707;p79">
              <a:extLst>
                <a:ext uri="{FF2B5EF4-FFF2-40B4-BE49-F238E27FC236}">
                  <a16:creationId xmlns:a16="http://schemas.microsoft.com/office/drawing/2014/main" id="{E59CB4F1-D622-4A1F-B82B-52234445C3C4}"/>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657E93"/>
            </a:solidFill>
            <a:ln>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708;p79">
              <a:extLst>
                <a:ext uri="{FF2B5EF4-FFF2-40B4-BE49-F238E27FC236}">
                  <a16:creationId xmlns:a16="http://schemas.microsoft.com/office/drawing/2014/main" id="{D7555FAD-8011-4B27-B4D1-1B6750E7ECF1}"/>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657E93"/>
            </a:solidFill>
            <a:ln>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0706;p79">
            <a:extLst>
              <a:ext uri="{FF2B5EF4-FFF2-40B4-BE49-F238E27FC236}">
                <a16:creationId xmlns:a16="http://schemas.microsoft.com/office/drawing/2014/main" id="{8534AEB3-825A-4364-A491-2293EC8AB5F2}"/>
              </a:ext>
            </a:extLst>
          </p:cNvPr>
          <p:cNvGrpSpPr/>
          <p:nvPr/>
        </p:nvGrpSpPr>
        <p:grpSpPr>
          <a:xfrm>
            <a:off x="4155938" y="3352325"/>
            <a:ext cx="317645" cy="318757"/>
            <a:chOff x="5779408" y="3699191"/>
            <a:chExt cx="317645" cy="318757"/>
          </a:xfrm>
        </p:grpSpPr>
        <p:sp>
          <p:nvSpPr>
            <p:cNvPr id="111" name="Google Shape;10707;p79">
              <a:extLst>
                <a:ext uri="{FF2B5EF4-FFF2-40B4-BE49-F238E27FC236}">
                  <a16:creationId xmlns:a16="http://schemas.microsoft.com/office/drawing/2014/main" id="{096271F8-982F-4123-ADF2-CB108F7CCB4E}"/>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657E93"/>
            </a:solidFill>
            <a:ln>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708;p79">
              <a:extLst>
                <a:ext uri="{FF2B5EF4-FFF2-40B4-BE49-F238E27FC236}">
                  <a16:creationId xmlns:a16="http://schemas.microsoft.com/office/drawing/2014/main" id="{51653FCB-469A-4136-AD20-A2D1C64DB602}"/>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657E93"/>
            </a:solidFill>
            <a:ln>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0706;p79">
            <a:extLst>
              <a:ext uri="{FF2B5EF4-FFF2-40B4-BE49-F238E27FC236}">
                <a16:creationId xmlns:a16="http://schemas.microsoft.com/office/drawing/2014/main" id="{AC9093BC-7A0E-4746-B9B2-0B72052997C6}"/>
              </a:ext>
            </a:extLst>
          </p:cNvPr>
          <p:cNvGrpSpPr/>
          <p:nvPr/>
        </p:nvGrpSpPr>
        <p:grpSpPr>
          <a:xfrm>
            <a:off x="5530923" y="4047818"/>
            <a:ext cx="317645" cy="318757"/>
            <a:chOff x="5779408" y="3699191"/>
            <a:chExt cx="317645" cy="318757"/>
          </a:xfrm>
        </p:grpSpPr>
        <p:sp>
          <p:nvSpPr>
            <p:cNvPr id="114" name="Google Shape;10707;p79">
              <a:extLst>
                <a:ext uri="{FF2B5EF4-FFF2-40B4-BE49-F238E27FC236}">
                  <a16:creationId xmlns:a16="http://schemas.microsoft.com/office/drawing/2014/main" id="{26183692-1769-4C71-9EE4-961F291CB067}"/>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657E93"/>
            </a:solidFill>
            <a:ln>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708;p79">
              <a:extLst>
                <a:ext uri="{FF2B5EF4-FFF2-40B4-BE49-F238E27FC236}">
                  <a16:creationId xmlns:a16="http://schemas.microsoft.com/office/drawing/2014/main" id="{ADD9E1CB-9E89-46BE-8A6C-057BF6339B79}"/>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657E93"/>
            </a:solidFill>
            <a:ln>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14045;p85">
            <a:extLst>
              <a:ext uri="{FF2B5EF4-FFF2-40B4-BE49-F238E27FC236}">
                <a16:creationId xmlns:a16="http://schemas.microsoft.com/office/drawing/2014/main" id="{386472BF-5840-4915-8FF5-4843CFD0F011}"/>
              </a:ext>
            </a:extLst>
          </p:cNvPr>
          <p:cNvGrpSpPr/>
          <p:nvPr/>
        </p:nvGrpSpPr>
        <p:grpSpPr>
          <a:xfrm>
            <a:off x="1206888" y="1876157"/>
            <a:ext cx="715805" cy="503508"/>
            <a:chOff x="7077129" y="2512542"/>
            <a:chExt cx="282364" cy="198619"/>
          </a:xfrm>
        </p:grpSpPr>
        <p:sp>
          <p:nvSpPr>
            <p:cNvPr id="35" name="Google Shape;14046;p85">
              <a:extLst>
                <a:ext uri="{FF2B5EF4-FFF2-40B4-BE49-F238E27FC236}">
                  <a16:creationId xmlns:a16="http://schemas.microsoft.com/office/drawing/2014/main" id="{B2E91D78-19B2-4BC5-A6D7-C05166CC8C2B}"/>
                </a:ext>
              </a:extLst>
            </p:cNvPr>
            <p:cNvSpPr/>
            <p:nvPr/>
          </p:nvSpPr>
          <p:spPr>
            <a:xfrm>
              <a:off x="7304872" y="2551533"/>
              <a:ext cx="25050" cy="19416"/>
            </a:xfrm>
            <a:custGeom>
              <a:avLst/>
              <a:gdLst/>
              <a:ahLst/>
              <a:cxnLst/>
              <a:rect l="l" t="t" r="r" b="b"/>
              <a:pathLst>
                <a:path w="787" h="610" extrusionOk="0">
                  <a:moveTo>
                    <a:pt x="166" y="1"/>
                  </a:moveTo>
                  <a:cubicBezTo>
                    <a:pt x="119" y="1"/>
                    <a:pt x="72" y="27"/>
                    <a:pt x="48" y="73"/>
                  </a:cubicBezTo>
                  <a:cubicBezTo>
                    <a:pt x="1" y="133"/>
                    <a:pt x="13" y="216"/>
                    <a:pt x="84" y="264"/>
                  </a:cubicBezTo>
                  <a:cubicBezTo>
                    <a:pt x="239" y="371"/>
                    <a:pt x="382" y="478"/>
                    <a:pt x="549" y="573"/>
                  </a:cubicBezTo>
                  <a:cubicBezTo>
                    <a:pt x="584" y="597"/>
                    <a:pt x="608" y="609"/>
                    <a:pt x="620" y="609"/>
                  </a:cubicBezTo>
                  <a:cubicBezTo>
                    <a:pt x="668" y="609"/>
                    <a:pt x="715" y="597"/>
                    <a:pt x="739" y="550"/>
                  </a:cubicBezTo>
                  <a:cubicBezTo>
                    <a:pt x="787" y="490"/>
                    <a:pt x="775" y="395"/>
                    <a:pt x="703" y="359"/>
                  </a:cubicBezTo>
                  <a:cubicBezTo>
                    <a:pt x="537" y="240"/>
                    <a:pt x="382" y="133"/>
                    <a:pt x="239" y="26"/>
                  </a:cubicBezTo>
                  <a:cubicBezTo>
                    <a:pt x="218" y="9"/>
                    <a:pt x="192" y="1"/>
                    <a:pt x="16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047;p85">
              <a:extLst>
                <a:ext uri="{FF2B5EF4-FFF2-40B4-BE49-F238E27FC236}">
                  <a16:creationId xmlns:a16="http://schemas.microsoft.com/office/drawing/2014/main" id="{A00B8355-2FA0-45FE-846B-ADBDDB0D280A}"/>
                </a:ext>
              </a:extLst>
            </p:cNvPr>
            <p:cNvSpPr/>
            <p:nvPr/>
          </p:nvSpPr>
          <p:spPr>
            <a:xfrm>
              <a:off x="7129043" y="2512542"/>
              <a:ext cx="164879" cy="42875"/>
            </a:xfrm>
            <a:custGeom>
              <a:avLst/>
              <a:gdLst/>
              <a:ahLst/>
              <a:cxnLst/>
              <a:rect l="l" t="t" r="r" b="b"/>
              <a:pathLst>
                <a:path w="5180" h="1347" extrusionOk="0">
                  <a:moveTo>
                    <a:pt x="2798" y="1"/>
                  </a:moveTo>
                  <a:cubicBezTo>
                    <a:pt x="2120" y="1"/>
                    <a:pt x="1227" y="358"/>
                    <a:pt x="96" y="1084"/>
                  </a:cubicBezTo>
                  <a:cubicBezTo>
                    <a:pt x="36" y="1132"/>
                    <a:pt x="0" y="1215"/>
                    <a:pt x="48" y="1286"/>
                  </a:cubicBezTo>
                  <a:cubicBezTo>
                    <a:pt x="72" y="1322"/>
                    <a:pt x="119" y="1346"/>
                    <a:pt x="167" y="1346"/>
                  </a:cubicBezTo>
                  <a:cubicBezTo>
                    <a:pt x="191" y="1346"/>
                    <a:pt x="215" y="1346"/>
                    <a:pt x="238" y="1322"/>
                  </a:cubicBezTo>
                  <a:cubicBezTo>
                    <a:pt x="1322" y="620"/>
                    <a:pt x="2179" y="286"/>
                    <a:pt x="2798" y="286"/>
                  </a:cubicBezTo>
                  <a:cubicBezTo>
                    <a:pt x="3346" y="286"/>
                    <a:pt x="4060" y="536"/>
                    <a:pt x="4953" y="1072"/>
                  </a:cubicBezTo>
                  <a:cubicBezTo>
                    <a:pt x="4973" y="1088"/>
                    <a:pt x="4996" y="1094"/>
                    <a:pt x="5019" y="1094"/>
                  </a:cubicBezTo>
                  <a:cubicBezTo>
                    <a:pt x="5069" y="1094"/>
                    <a:pt x="5124" y="1065"/>
                    <a:pt x="5156" y="1025"/>
                  </a:cubicBezTo>
                  <a:cubicBezTo>
                    <a:pt x="5180" y="965"/>
                    <a:pt x="5168" y="882"/>
                    <a:pt x="5108" y="834"/>
                  </a:cubicBezTo>
                  <a:cubicBezTo>
                    <a:pt x="4156" y="274"/>
                    <a:pt x="3406" y="1"/>
                    <a:pt x="27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048;p85">
              <a:extLst>
                <a:ext uri="{FF2B5EF4-FFF2-40B4-BE49-F238E27FC236}">
                  <a16:creationId xmlns:a16="http://schemas.microsoft.com/office/drawing/2014/main" id="{89030599-54B8-4EDF-AB34-4E0CBF310F5D}"/>
                </a:ext>
              </a:extLst>
            </p:cNvPr>
            <p:cNvSpPr/>
            <p:nvPr/>
          </p:nvSpPr>
          <p:spPr>
            <a:xfrm>
              <a:off x="7077129" y="2536796"/>
              <a:ext cx="282364" cy="174365"/>
            </a:xfrm>
            <a:custGeom>
              <a:avLst/>
              <a:gdLst/>
              <a:ahLst/>
              <a:cxnLst/>
              <a:rect l="l" t="t" r="r" b="b"/>
              <a:pathLst>
                <a:path w="8871" h="5478" extrusionOk="0">
                  <a:moveTo>
                    <a:pt x="4429" y="263"/>
                  </a:moveTo>
                  <a:cubicBezTo>
                    <a:pt x="5572" y="263"/>
                    <a:pt x="7858" y="2048"/>
                    <a:pt x="8525" y="2608"/>
                  </a:cubicBezTo>
                  <a:cubicBezTo>
                    <a:pt x="8573" y="2632"/>
                    <a:pt x="8585" y="2680"/>
                    <a:pt x="8585" y="2739"/>
                  </a:cubicBezTo>
                  <a:cubicBezTo>
                    <a:pt x="8585" y="2799"/>
                    <a:pt x="8549" y="2846"/>
                    <a:pt x="8525" y="2870"/>
                  </a:cubicBezTo>
                  <a:cubicBezTo>
                    <a:pt x="7858" y="3418"/>
                    <a:pt x="5572" y="5204"/>
                    <a:pt x="4429" y="5204"/>
                  </a:cubicBezTo>
                  <a:cubicBezTo>
                    <a:pt x="3286" y="5204"/>
                    <a:pt x="1012" y="3418"/>
                    <a:pt x="334" y="2870"/>
                  </a:cubicBezTo>
                  <a:cubicBezTo>
                    <a:pt x="298" y="2846"/>
                    <a:pt x="274" y="2799"/>
                    <a:pt x="274" y="2739"/>
                  </a:cubicBezTo>
                  <a:cubicBezTo>
                    <a:pt x="274" y="2691"/>
                    <a:pt x="310" y="2632"/>
                    <a:pt x="334" y="2608"/>
                  </a:cubicBezTo>
                  <a:cubicBezTo>
                    <a:pt x="1012" y="2048"/>
                    <a:pt x="3286" y="263"/>
                    <a:pt x="4429" y="263"/>
                  </a:cubicBezTo>
                  <a:close/>
                  <a:moveTo>
                    <a:pt x="4429" y="1"/>
                  </a:moveTo>
                  <a:cubicBezTo>
                    <a:pt x="3227" y="1"/>
                    <a:pt x="1036" y="1679"/>
                    <a:pt x="155" y="2394"/>
                  </a:cubicBezTo>
                  <a:cubicBezTo>
                    <a:pt x="48" y="2489"/>
                    <a:pt x="0" y="2608"/>
                    <a:pt x="0" y="2739"/>
                  </a:cubicBezTo>
                  <a:cubicBezTo>
                    <a:pt x="0" y="2870"/>
                    <a:pt x="60" y="3001"/>
                    <a:pt x="155" y="3084"/>
                  </a:cubicBezTo>
                  <a:cubicBezTo>
                    <a:pt x="1036" y="3811"/>
                    <a:pt x="3227" y="5477"/>
                    <a:pt x="4429" y="5477"/>
                  </a:cubicBezTo>
                  <a:cubicBezTo>
                    <a:pt x="5632" y="5477"/>
                    <a:pt x="7823" y="3799"/>
                    <a:pt x="8704" y="3084"/>
                  </a:cubicBezTo>
                  <a:cubicBezTo>
                    <a:pt x="8811" y="2989"/>
                    <a:pt x="8858" y="2870"/>
                    <a:pt x="8858" y="2739"/>
                  </a:cubicBezTo>
                  <a:cubicBezTo>
                    <a:pt x="8870" y="2608"/>
                    <a:pt x="8811" y="2489"/>
                    <a:pt x="8704" y="2394"/>
                  </a:cubicBezTo>
                  <a:cubicBezTo>
                    <a:pt x="7823" y="1667"/>
                    <a:pt x="5632" y="1"/>
                    <a:pt x="442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049;p85">
              <a:extLst>
                <a:ext uri="{FF2B5EF4-FFF2-40B4-BE49-F238E27FC236}">
                  <a16:creationId xmlns:a16="http://schemas.microsoft.com/office/drawing/2014/main" id="{549F7247-B7AA-428F-866B-973F4A4734F2}"/>
                </a:ext>
              </a:extLst>
            </p:cNvPr>
            <p:cNvSpPr/>
            <p:nvPr/>
          </p:nvSpPr>
          <p:spPr>
            <a:xfrm>
              <a:off x="7153680" y="2560255"/>
              <a:ext cx="129230" cy="127129"/>
            </a:xfrm>
            <a:custGeom>
              <a:avLst/>
              <a:gdLst/>
              <a:ahLst/>
              <a:cxnLst/>
              <a:rect l="l" t="t" r="r" b="b"/>
              <a:pathLst>
                <a:path w="4060" h="3994" extrusionOk="0">
                  <a:moveTo>
                    <a:pt x="2016" y="1"/>
                  </a:moveTo>
                  <a:cubicBezTo>
                    <a:pt x="1995" y="1"/>
                    <a:pt x="1974" y="1"/>
                    <a:pt x="1953" y="2"/>
                  </a:cubicBezTo>
                  <a:cubicBezTo>
                    <a:pt x="905" y="38"/>
                    <a:pt x="48" y="883"/>
                    <a:pt x="12" y="1943"/>
                  </a:cubicBezTo>
                  <a:cubicBezTo>
                    <a:pt x="0" y="2466"/>
                    <a:pt x="179" y="2955"/>
                    <a:pt x="488" y="3312"/>
                  </a:cubicBezTo>
                  <a:cubicBezTo>
                    <a:pt x="518" y="3341"/>
                    <a:pt x="557" y="3356"/>
                    <a:pt x="596" y="3356"/>
                  </a:cubicBezTo>
                  <a:cubicBezTo>
                    <a:pt x="634" y="3356"/>
                    <a:pt x="673" y="3341"/>
                    <a:pt x="703" y="3312"/>
                  </a:cubicBezTo>
                  <a:cubicBezTo>
                    <a:pt x="750" y="3264"/>
                    <a:pt x="762" y="3181"/>
                    <a:pt x="703" y="3121"/>
                  </a:cubicBezTo>
                  <a:cubicBezTo>
                    <a:pt x="429" y="2788"/>
                    <a:pt x="274" y="2371"/>
                    <a:pt x="286" y="1907"/>
                  </a:cubicBezTo>
                  <a:cubicBezTo>
                    <a:pt x="334" y="1038"/>
                    <a:pt x="1048" y="311"/>
                    <a:pt x="1917" y="276"/>
                  </a:cubicBezTo>
                  <a:cubicBezTo>
                    <a:pt x="1945" y="274"/>
                    <a:pt x="1973" y="274"/>
                    <a:pt x="2001" y="274"/>
                  </a:cubicBezTo>
                  <a:cubicBezTo>
                    <a:pt x="2963" y="274"/>
                    <a:pt x="3750" y="1065"/>
                    <a:pt x="3727" y="2026"/>
                  </a:cubicBezTo>
                  <a:cubicBezTo>
                    <a:pt x="3703" y="2943"/>
                    <a:pt x="2965" y="3681"/>
                    <a:pt x="2060" y="3717"/>
                  </a:cubicBezTo>
                  <a:cubicBezTo>
                    <a:pt x="2037" y="3717"/>
                    <a:pt x="2014" y="3718"/>
                    <a:pt x="1991" y="3718"/>
                  </a:cubicBezTo>
                  <a:cubicBezTo>
                    <a:pt x="1695" y="3718"/>
                    <a:pt x="1411" y="3646"/>
                    <a:pt x="1179" y="3502"/>
                  </a:cubicBezTo>
                  <a:cubicBezTo>
                    <a:pt x="1159" y="3494"/>
                    <a:pt x="1139" y="3490"/>
                    <a:pt x="1120" y="3490"/>
                  </a:cubicBezTo>
                  <a:cubicBezTo>
                    <a:pt x="1081" y="3490"/>
                    <a:pt x="1044" y="3506"/>
                    <a:pt x="1012" y="3538"/>
                  </a:cubicBezTo>
                  <a:cubicBezTo>
                    <a:pt x="953" y="3586"/>
                    <a:pt x="965" y="3717"/>
                    <a:pt x="1048" y="3752"/>
                  </a:cubicBezTo>
                  <a:cubicBezTo>
                    <a:pt x="1315" y="3902"/>
                    <a:pt x="1611" y="3994"/>
                    <a:pt x="1928" y="3994"/>
                  </a:cubicBezTo>
                  <a:cubicBezTo>
                    <a:pt x="1964" y="3994"/>
                    <a:pt x="2000" y="3993"/>
                    <a:pt x="2036" y="3990"/>
                  </a:cubicBezTo>
                  <a:cubicBezTo>
                    <a:pt x="3096" y="3967"/>
                    <a:pt x="3965" y="3121"/>
                    <a:pt x="4001" y="2062"/>
                  </a:cubicBezTo>
                  <a:cubicBezTo>
                    <a:pt x="4059" y="939"/>
                    <a:pt x="3142" y="1"/>
                    <a:pt x="20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050;p85">
              <a:extLst>
                <a:ext uri="{FF2B5EF4-FFF2-40B4-BE49-F238E27FC236}">
                  <a16:creationId xmlns:a16="http://schemas.microsoft.com/office/drawing/2014/main" id="{EDC400DF-6E7D-4A71-AB3D-45776D81EA41}"/>
                </a:ext>
              </a:extLst>
            </p:cNvPr>
            <p:cNvSpPr/>
            <p:nvPr/>
          </p:nvSpPr>
          <p:spPr>
            <a:xfrm>
              <a:off x="7183982" y="2590239"/>
              <a:ext cx="68244" cy="68244"/>
            </a:xfrm>
            <a:custGeom>
              <a:avLst/>
              <a:gdLst/>
              <a:ahLst/>
              <a:cxnLst/>
              <a:rect l="l" t="t" r="r" b="b"/>
              <a:pathLst>
                <a:path w="2144" h="2144" extrusionOk="0">
                  <a:moveTo>
                    <a:pt x="1072" y="0"/>
                  </a:moveTo>
                  <a:cubicBezTo>
                    <a:pt x="477" y="0"/>
                    <a:pt x="1" y="477"/>
                    <a:pt x="1" y="1072"/>
                  </a:cubicBezTo>
                  <a:cubicBezTo>
                    <a:pt x="1" y="1667"/>
                    <a:pt x="477" y="2144"/>
                    <a:pt x="1072" y="2144"/>
                  </a:cubicBezTo>
                  <a:cubicBezTo>
                    <a:pt x="1668" y="2144"/>
                    <a:pt x="2144" y="1667"/>
                    <a:pt x="2144" y="1072"/>
                  </a:cubicBezTo>
                  <a:cubicBezTo>
                    <a:pt x="2132" y="989"/>
                    <a:pt x="2072" y="929"/>
                    <a:pt x="2001" y="929"/>
                  </a:cubicBezTo>
                  <a:cubicBezTo>
                    <a:pt x="1918" y="929"/>
                    <a:pt x="1858" y="989"/>
                    <a:pt x="1858" y="1060"/>
                  </a:cubicBezTo>
                  <a:cubicBezTo>
                    <a:pt x="1858" y="1489"/>
                    <a:pt x="1501" y="1846"/>
                    <a:pt x="1072" y="1846"/>
                  </a:cubicBezTo>
                  <a:cubicBezTo>
                    <a:pt x="644" y="1846"/>
                    <a:pt x="287" y="1489"/>
                    <a:pt x="287" y="1060"/>
                  </a:cubicBezTo>
                  <a:cubicBezTo>
                    <a:pt x="287" y="620"/>
                    <a:pt x="644" y="262"/>
                    <a:pt x="1072" y="262"/>
                  </a:cubicBezTo>
                  <a:cubicBezTo>
                    <a:pt x="1144" y="262"/>
                    <a:pt x="1203" y="215"/>
                    <a:pt x="1203" y="131"/>
                  </a:cubicBezTo>
                  <a:cubicBezTo>
                    <a:pt x="1203" y="60"/>
                    <a:pt x="1144" y="0"/>
                    <a:pt x="10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051;p85">
              <a:extLst>
                <a:ext uri="{FF2B5EF4-FFF2-40B4-BE49-F238E27FC236}">
                  <a16:creationId xmlns:a16="http://schemas.microsoft.com/office/drawing/2014/main" id="{397A1F3E-5B8A-4695-BDF0-16EC5AE7D238}"/>
                </a:ext>
              </a:extLst>
            </p:cNvPr>
            <p:cNvSpPr/>
            <p:nvPr/>
          </p:nvSpPr>
          <p:spPr>
            <a:xfrm>
              <a:off x="7225297" y="2595904"/>
              <a:ext cx="20880" cy="20880"/>
            </a:xfrm>
            <a:custGeom>
              <a:avLst/>
              <a:gdLst/>
              <a:ahLst/>
              <a:cxnLst/>
              <a:rect l="l" t="t" r="r" b="b"/>
              <a:pathLst>
                <a:path w="656" h="656" extrusionOk="0">
                  <a:moveTo>
                    <a:pt x="322" y="1"/>
                  </a:moveTo>
                  <a:cubicBezTo>
                    <a:pt x="143" y="1"/>
                    <a:pt x="1" y="156"/>
                    <a:pt x="1" y="334"/>
                  </a:cubicBezTo>
                  <a:cubicBezTo>
                    <a:pt x="1" y="513"/>
                    <a:pt x="143" y="656"/>
                    <a:pt x="322" y="656"/>
                  </a:cubicBezTo>
                  <a:cubicBezTo>
                    <a:pt x="501" y="656"/>
                    <a:pt x="655" y="513"/>
                    <a:pt x="655" y="334"/>
                  </a:cubicBezTo>
                  <a:cubicBezTo>
                    <a:pt x="655" y="132"/>
                    <a:pt x="501" y="1"/>
                    <a:pt x="32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7727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3293247" y="2562591"/>
            <a:ext cx="2557500" cy="548400"/>
          </a:xfrm>
          <a:prstGeom prst="rect">
            <a:avLst/>
          </a:prstGeom>
        </p:spPr>
        <p:txBody>
          <a:bodyPr spcFirstLastPara="1" wrap="square" lIns="91425" tIns="91425" rIns="91425" bIns="91425" anchor="b" anchorCtr="0">
            <a:noAutofit/>
          </a:bodyPr>
          <a:lstStyle/>
          <a:p>
            <a:r>
              <a:rPr lang="en-US" sz="1800" dirty="0"/>
              <a:t>Risk Assessment</a:t>
            </a:r>
          </a:p>
        </p:txBody>
      </p:sp>
      <p:sp>
        <p:nvSpPr>
          <p:cNvPr id="180" name="Google Shape;180;p40"/>
          <p:cNvSpPr txBox="1">
            <a:spLocks noGrp="1"/>
          </p:cNvSpPr>
          <p:nvPr>
            <p:ph type="subTitle" idx="1"/>
          </p:nvPr>
        </p:nvSpPr>
        <p:spPr>
          <a:xfrm>
            <a:off x="3293247" y="3110991"/>
            <a:ext cx="2614633" cy="6591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Identify, Analysis and Implementation</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04</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extLst>
      <p:ext uri="{BB962C8B-B14F-4D97-AF65-F5344CB8AC3E}">
        <p14:creationId xmlns:p14="http://schemas.microsoft.com/office/powerpoint/2010/main" val="213064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33331" y="329037"/>
            <a:ext cx="2467094" cy="5670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Risk Analysis</a:t>
            </a:r>
            <a:endParaRPr dirty="0">
              <a:solidFill>
                <a:schemeClr val="accent1"/>
              </a:solidFill>
            </a:endParaRPr>
          </a:p>
        </p:txBody>
      </p:sp>
      <p:sp>
        <p:nvSpPr>
          <p:cNvPr id="215" name="Google Shape;215;p44"/>
          <p:cNvSpPr txBox="1">
            <a:spLocks noGrp="1"/>
          </p:cNvSpPr>
          <p:nvPr>
            <p:ph type="body" idx="1"/>
          </p:nvPr>
        </p:nvSpPr>
        <p:spPr>
          <a:xfrm>
            <a:off x="933331" y="866033"/>
            <a:ext cx="5510332" cy="92799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Following table show the Metrics used to measure the risk and opportunities that had arrived during the Initiation and Planning Phases capture.</a:t>
            </a:r>
          </a:p>
        </p:txBody>
      </p:sp>
      <p:cxnSp>
        <p:nvCxnSpPr>
          <p:cNvPr id="216" name="Google Shape;216;p44"/>
          <p:cNvCxnSpPr>
            <a:cxnSpLocks/>
          </p:cNvCxnSpPr>
          <p:nvPr/>
        </p:nvCxnSpPr>
        <p:spPr>
          <a:xfrm>
            <a:off x="1026200" y="414022"/>
            <a:ext cx="35458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aphicFrame>
        <p:nvGraphicFramePr>
          <p:cNvPr id="3" name="Table 2">
            <a:extLst>
              <a:ext uri="{FF2B5EF4-FFF2-40B4-BE49-F238E27FC236}">
                <a16:creationId xmlns:a16="http://schemas.microsoft.com/office/drawing/2014/main" id="{D3F7F0E5-B288-4883-B568-EE61A6E791E2}"/>
              </a:ext>
            </a:extLst>
          </p:cNvPr>
          <p:cNvGraphicFramePr/>
          <p:nvPr>
            <p:extLst>
              <p:ext uri="{D42A27DB-BD31-4B8C-83A1-F6EECF244321}">
                <p14:modId xmlns:p14="http://schemas.microsoft.com/office/powerpoint/2010/main" val="2114337234"/>
              </p:ext>
            </p:extLst>
          </p:nvPr>
        </p:nvGraphicFramePr>
        <p:xfrm>
          <a:off x="1026200" y="1794027"/>
          <a:ext cx="6101600" cy="2377440"/>
        </p:xfrm>
        <a:graphic>
          <a:graphicData uri="http://schemas.openxmlformats.org/drawingml/2006/table">
            <a:tbl>
              <a:tblPr/>
              <a:tblGrid>
                <a:gridCol w="975606">
                  <a:extLst>
                    <a:ext uri="{9D8B030D-6E8A-4147-A177-3AD203B41FA5}">
                      <a16:colId xmlns:a16="http://schemas.microsoft.com/office/drawing/2014/main" val="3952933760"/>
                    </a:ext>
                  </a:extLst>
                </a:gridCol>
                <a:gridCol w="1487799">
                  <a:extLst>
                    <a:ext uri="{9D8B030D-6E8A-4147-A177-3AD203B41FA5}">
                      <a16:colId xmlns:a16="http://schemas.microsoft.com/office/drawing/2014/main" val="2242990370"/>
                    </a:ext>
                  </a:extLst>
                </a:gridCol>
                <a:gridCol w="3638195">
                  <a:extLst>
                    <a:ext uri="{9D8B030D-6E8A-4147-A177-3AD203B41FA5}">
                      <a16:colId xmlns:a16="http://schemas.microsoft.com/office/drawing/2014/main" val="1561912284"/>
                    </a:ext>
                  </a:extLst>
                </a:gridCol>
              </a:tblGrid>
              <a:tr h="182880">
                <a:tc gridSpan="3">
                  <a:txBody>
                    <a:bodyPr/>
                    <a:lstStyle/>
                    <a:p>
                      <a:pPr algn="ctr" rtl="0" fontAlgn="b">
                        <a:spcBef>
                          <a:spcPts val="0"/>
                        </a:spcBef>
                        <a:spcAft>
                          <a:spcPts val="0"/>
                        </a:spcAft>
                      </a:pPr>
                      <a:r>
                        <a:rPr lang="en-US" sz="1100" b="0" i="0" u="none" strike="noStrike">
                          <a:solidFill>
                            <a:srgbClr val="000000"/>
                          </a:solidFill>
                          <a:effectLst/>
                          <a:latin typeface="Times New Roman" panose="02020603050405020304" pitchFamily="18" charset="0"/>
                        </a:rPr>
                        <a:t>Qualitative Risk Analysis Metrics</a:t>
                      </a:r>
                      <a:endParaRPr lang="en-US" sz="1800" b="0" i="0" u="none" strike="noStrike">
                        <a:effectLst/>
                        <a:latin typeface="Arial" panose="020B0604020202020204" pitchFamily="34" charset="0"/>
                      </a:endParaRPr>
                    </a:p>
                  </a:txBody>
                  <a:tcPr marL="7620" marR="7620" marT="7620" marB="0" anchor="b">
                    <a:lnL w="6350" cap="flat" cmpd="sng" algn="ctr">
                      <a:solidFill>
                        <a:srgbClr val="ED7D31"/>
                      </a:solidFill>
                      <a:prstDash val="solid"/>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E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7594699"/>
                  </a:ext>
                </a:extLst>
              </a:tr>
              <a:tr h="182880">
                <a:tc>
                  <a:txBody>
                    <a:bodyPr/>
                    <a:lstStyle/>
                    <a:p>
                      <a:pPr algn="l" rtl="0" fontAlgn="b">
                        <a:spcBef>
                          <a:spcPts val="0"/>
                        </a:spcBef>
                        <a:spcAft>
                          <a:spcPts val="0"/>
                        </a:spcAft>
                      </a:pPr>
                      <a:r>
                        <a:rPr lang="en-US" sz="900" b="1" i="0" u="none" strike="noStrike">
                          <a:solidFill>
                            <a:srgbClr val="FFFFFF"/>
                          </a:solidFill>
                          <a:effectLst/>
                          <a:latin typeface="Times New Roman" panose="02020603050405020304" pitchFamily="18" charset="0"/>
                        </a:rPr>
                        <a:t>Rating</a:t>
                      </a:r>
                      <a:endParaRPr lang="en-US" sz="1800" b="0" i="0" u="none" strike="noStrike">
                        <a:effectLst/>
                        <a:latin typeface="Arial" panose="020B0604020202020204" pitchFamily="34" charset="0"/>
                      </a:endParaRPr>
                    </a:p>
                  </a:txBody>
                  <a:tcPr marL="7620" marR="7620" marT="7620" marB="0" anchor="b">
                    <a:lnL w="6350" cap="flat" cmpd="sng" algn="ctr">
                      <a:solidFill>
                        <a:srgbClr val="ED7D3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rtl="0" fontAlgn="b">
                        <a:spcBef>
                          <a:spcPts val="0"/>
                        </a:spcBef>
                        <a:spcAft>
                          <a:spcPts val="0"/>
                        </a:spcAft>
                      </a:pPr>
                      <a:r>
                        <a:rPr lang="en-US" sz="900" b="1" i="0" u="none" strike="noStrike">
                          <a:solidFill>
                            <a:srgbClr val="FFFFFF"/>
                          </a:solidFill>
                          <a:effectLst/>
                          <a:latin typeface="Times New Roman" panose="02020603050405020304" pitchFamily="18" charset="0"/>
                        </a:rPr>
                        <a:t>Probability</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rtl="0" fontAlgn="b">
                        <a:spcBef>
                          <a:spcPts val="0"/>
                        </a:spcBef>
                        <a:spcAft>
                          <a:spcPts val="0"/>
                        </a:spcAft>
                      </a:pPr>
                      <a:r>
                        <a:rPr lang="en-US" sz="900" b="1" i="0" u="none" strike="noStrike">
                          <a:solidFill>
                            <a:srgbClr val="FFFFFF"/>
                          </a:solidFill>
                          <a:effectLst/>
                          <a:latin typeface="Times New Roman" panose="02020603050405020304" pitchFamily="18" charset="0"/>
                        </a:rPr>
                        <a:t>Description</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929455714"/>
                  </a:ext>
                </a:extLst>
              </a:tr>
              <a:tr h="182880">
                <a:tc>
                  <a:txBody>
                    <a:bodyPr/>
                    <a:lstStyle/>
                    <a:p>
                      <a:pPr algn="ctr" rtl="0" fontAlgn="b">
                        <a:spcBef>
                          <a:spcPts val="0"/>
                        </a:spcBef>
                        <a:spcAft>
                          <a:spcPts val="0"/>
                        </a:spcAft>
                      </a:pPr>
                      <a:r>
                        <a:rPr lang="en-US" sz="900" b="0" i="0" u="none" strike="noStrike">
                          <a:solidFill>
                            <a:srgbClr val="000000"/>
                          </a:solidFill>
                          <a:effectLst/>
                          <a:latin typeface="Times New Roman" panose="02020603050405020304" pitchFamily="18" charset="0"/>
                        </a:rPr>
                        <a:t>1</a:t>
                      </a:r>
                      <a:endParaRPr lang="en-US" sz="1800" b="0" i="0" u="none" strike="noStrike">
                        <a:effectLst/>
                        <a:latin typeface="Arial" panose="020B0604020202020204" pitchFamily="34" charset="0"/>
                      </a:endParaRPr>
                    </a:p>
                  </a:txBody>
                  <a:tcPr marL="7620" marR="7620" marT="7620" marB="0" anchor="b">
                    <a:lnL w="6350" cap="flat" cmpd="sng" algn="ctr">
                      <a:solidFill>
                        <a:srgbClr val="ED7D3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Very Low</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b">
                        <a:spcBef>
                          <a:spcPts val="0"/>
                        </a:spcBef>
                        <a:spcAft>
                          <a:spcPts val="0"/>
                        </a:spcAft>
                      </a:pPr>
                      <a:r>
                        <a:rPr lang="en-US" sz="900" b="0" i="0" u="none" strike="noStrike" dirty="0">
                          <a:solidFill>
                            <a:srgbClr val="000000"/>
                          </a:solidFill>
                          <a:effectLst/>
                          <a:latin typeface="Times New Roman" panose="02020603050405020304" pitchFamily="18" charset="0"/>
                        </a:rPr>
                        <a:t>High unlikely to occur.</a:t>
                      </a:r>
                      <a:endParaRPr lang="en-US" sz="1800" b="0" i="0" u="none" strike="noStrike" dirty="0">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27206356"/>
                  </a:ext>
                </a:extLst>
              </a:tr>
              <a:tr h="182880">
                <a:tc>
                  <a:txBody>
                    <a:bodyPr/>
                    <a:lstStyle/>
                    <a:p>
                      <a:pPr algn="ctr" rtl="0" fontAlgn="b">
                        <a:spcBef>
                          <a:spcPts val="0"/>
                        </a:spcBef>
                        <a:spcAft>
                          <a:spcPts val="0"/>
                        </a:spcAft>
                      </a:pPr>
                      <a:r>
                        <a:rPr lang="en-US" sz="900" b="0" i="0" u="none" strike="noStrike">
                          <a:solidFill>
                            <a:srgbClr val="000000"/>
                          </a:solidFill>
                          <a:effectLst/>
                          <a:latin typeface="Times New Roman" panose="02020603050405020304" pitchFamily="18" charset="0"/>
                        </a:rPr>
                        <a:t>2</a:t>
                      </a:r>
                      <a:endParaRPr lang="en-US" sz="1800" b="0" i="0" u="none" strike="noStrike">
                        <a:effectLst/>
                        <a:latin typeface="Arial" panose="020B0604020202020204" pitchFamily="34" charset="0"/>
                      </a:endParaRPr>
                    </a:p>
                  </a:txBody>
                  <a:tcPr marL="7620" marR="7620" marT="7620" marB="0" anchor="b">
                    <a:lnL w="6350" cap="flat" cmpd="sng" algn="ctr">
                      <a:solidFill>
                        <a:srgbClr val="ED7D3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ED9"/>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Low</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ED9"/>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Most likely will not occur</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ED9"/>
                    </a:solidFill>
                  </a:tcPr>
                </a:tc>
                <a:extLst>
                  <a:ext uri="{0D108BD9-81ED-4DB2-BD59-A6C34878D82A}">
                    <a16:rowId xmlns:a16="http://schemas.microsoft.com/office/drawing/2014/main" val="409378163"/>
                  </a:ext>
                </a:extLst>
              </a:tr>
              <a:tr h="182880">
                <a:tc>
                  <a:txBody>
                    <a:bodyPr/>
                    <a:lstStyle/>
                    <a:p>
                      <a:pPr algn="ctr" rtl="0" fontAlgn="b">
                        <a:spcBef>
                          <a:spcPts val="0"/>
                        </a:spcBef>
                        <a:spcAft>
                          <a:spcPts val="0"/>
                        </a:spcAft>
                      </a:pPr>
                      <a:r>
                        <a:rPr lang="en-US" sz="900" b="0" i="0" u="none" strike="noStrike">
                          <a:solidFill>
                            <a:srgbClr val="000000"/>
                          </a:solidFill>
                          <a:effectLst/>
                          <a:latin typeface="Times New Roman" panose="02020603050405020304" pitchFamily="18" charset="0"/>
                        </a:rPr>
                        <a:t>3</a:t>
                      </a:r>
                      <a:endParaRPr lang="en-US" sz="1800" b="0" i="0" u="none" strike="noStrike">
                        <a:effectLst/>
                        <a:latin typeface="Arial" panose="020B0604020202020204" pitchFamily="34" charset="0"/>
                      </a:endParaRPr>
                    </a:p>
                  </a:txBody>
                  <a:tcPr marL="7620" marR="7620" marT="7620" marB="0" anchor="b">
                    <a:lnL w="6350" cap="flat" cmpd="sng" algn="ctr">
                      <a:solidFill>
                        <a:srgbClr val="ED7D3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Moderate</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Possible to occur.</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3799633148"/>
                  </a:ext>
                </a:extLst>
              </a:tr>
              <a:tr h="182880">
                <a:tc>
                  <a:txBody>
                    <a:bodyPr/>
                    <a:lstStyle/>
                    <a:p>
                      <a:pPr algn="ctr" rtl="0" fontAlgn="b">
                        <a:spcBef>
                          <a:spcPts val="0"/>
                        </a:spcBef>
                        <a:spcAft>
                          <a:spcPts val="0"/>
                        </a:spcAft>
                      </a:pPr>
                      <a:r>
                        <a:rPr lang="en-US" sz="900" b="0" i="0" u="none" strike="noStrike">
                          <a:solidFill>
                            <a:srgbClr val="000000"/>
                          </a:solidFill>
                          <a:effectLst/>
                          <a:latin typeface="Times New Roman" panose="02020603050405020304" pitchFamily="18" charset="0"/>
                        </a:rPr>
                        <a:t>4</a:t>
                      </a:r>
                      <a:endParaRPr lang="en-US" sz="1800" b="0" i="0" u="none" strike="noStrike">
                        <a:effectLst/>
                        <a:latin typeface="Arial" panose="020B0604020202020204" pitchFamily="34" charset="0"/>
                      </a:endParaRPr>
                    </a:p>
                  </a:txBody>
                  <a:tcPr marL="7620" marR="7620" marT="7620" marB="0" anchor="b">
                    <a:lnL w="6350" cap="flat" cmpd="sng" algn="ctr">
                      <a:solidFill>
                        <a:srgbClr val="ED7D3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ED9"/>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High</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ED9"/>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Likely to occur.</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ED9"/>
                    </a:solidFill>
                  </a:tcPr>
                </a:tc>
                <a:extLst>
                  <a:ext uri="{0D108BD9-81ED-4DB2-BD59-A6C34878D82A}">
                    <a16:rowId xmlns:a16="http://schemas.microsoft.com/office/drawing/2014/main" val="745783022"/>
                  </a:ext>
                </a:extLst>
              </a:tr>
              <a:tr h="182880">
                <a:tc>
                  <a:txBody>
                    <a:bodyPr/>
                    <a:lstStyle/>
                    <a:p>
                      <a:pPr algn="ctr" rtl="0" fontAlgn="b">
                        <a:spcBef>
                          <a:spcPts val="0"/>
                        </a:spcBef>
                        <a:spcAft>
                          <a:spcPts val="0"/>
                        </a:spcAft>
                      </a:pPr>
                      <a:r>
                        <a:rPr lang="en-US" sz="900" b="0" i="0" u="none" strike="noStrike">
                          <a:solidFill>
                            <a:srgbClr val="000000"/>
                          </a:solidFill>
                          <a:effectLst/>
                          <a:latin typeface="Times New Roman" panose="02020603050405020304" pitchFamily="18" charset="0"/>
                        </a:rPr>
                        <a:t>5</a:t>
                      </a:r>
                      <a:endParaRPr lang="en-US" sz="1800" b="0" i="0" u="none" strike="noStrike">
                        <a:effectLst/>
                        <a:latin typeface="Arial" panose="020B0604020202020204" pitchFamily="34" charset="0"/>
                      </a:endParaRPr>
                    </a:p>
                  </a:txBody>
                  <a:tcPr marL="7620" marR="7620" marT="7620" marB="0" anchor="b">
                    <a:lnL w="6350" cap="flat" cmpd="sng" algn="ctr">
                      <a:solidFill>
                        <a:srgbClr val="ED7D3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Very High</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Highly likely to occur.</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85571608"/>
                  </a:ext>
                </a:extLst>
              </a:tr>
              <a:tr h="182880">
                <a:tc>
                  <a:txBody>
                    <a:bodyPr/>
                    <a:lstStyle/>
                    <a:p>
                      <a:pPr algn="l" rtl="0" fontAlgn="b">
                        <a:spcBef>
                          <a:spcPts val="0"/>
                        </a:spcBef>
                        <a:spcAft>
                          <a:spcPts val="0"/>
                        </a:spcAft>
                      </a:pPr>
                      <a:r>
                        <a:rPr lang="en-US" sz="900" b="1" i="0" u="none" strike="noStrike">
                          <a:solidFill>
                            <a:srgbClr val="FFFFFF"/>
                          </a:solidFill>
                          <a:effectLst/>
                          <a:latin typeface="Times New Roman" panose="02020603050405020304" pitchFamily="18" charset="0"/>
                        </a:rPr>
                        <a:t>Rating</a:t>
                      </a:r>
                      <a:endParaRPr lang="en-US" sz="1800" b="0" i="0" u="none" strike="noStrike">
                        <a:effectLst/>
                        <a:latin typeface="Arial" panose="020B0604020202020204" pitchFamily="34" charset="0"/>
                      </a:endParaRPr>
                    </a:p>
                  </a:txBody>
                  <a:tcPr marL="7620" marR="7620" marT="7620" marB="0" anchor="b">
                    <a:lnL w="6350" cap="flat" cmpd="sng" algn="ctr">
                      <a:solidFill>
                        <a:srgbClr val="ED7D3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rtl="0" fontAlgn="b">
                        <a:spcBef>
                          <a:spcPts val="0"/>
                        </a:spcBef>
                        <a:spcAft>
                          <a:spcPts val="0"/>
                        </a:spcAft>
                      </a:pPr>
                      <a:r>
                        <a:rPr lang="en-US" sz="900" b="1" i="0" u="none" strike="noStrike">
                          <a:solidFill>
                            <a:srgbClr val="FFFFFF"/>
                          </a:solidFill>
                          <a:effectLst/>
                          <a:latin typeface="Times New Roman" panose="02020603050405020304" pitchFamily="18" charset="0"/>
                        </a:rPr>
                        <a:t>Impact</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rtl="0" fontAlgn="b">
                        <a:spcBef>
                          <a:spcPts val="0"/>
                        </a:spcBef>
                        <a:spcAft>
                          <a:spcPts val="0"/>
                        </a:spcAft>
                      </a:pPr>
                      <a:r>
                        <a:rPr lang="en-US" sz="900" b="1" i="0" u="none" strike="noStrike">
                          <a:solidFill>
                            <a:srgbClr val="FFFFFF"/>
                          </a:solidFill>
                          <a:effectLst/>
                          <a:latin typeface="Times New Roman" panose="02020603050405020304" pitchFamily="18" charset="0"/>
                        </a:rPr>
                        <a:t>Project Duration</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14127051"/>
                  </a:ext>
                </a:extLst>
              </a:tr>
              <a:tr h="182880">
                <a:tc>
                  <a:txBody>
                    <a:bodyPr/>
                    <a:lstStyle/>
                    <a:p>
                      <a:pPr algn="ctr" rtl="0" fontAlgn="b">
                        <a:spcBef>
                          <a:spcPts val="0"/>
                        </a:spcBef>
                        <a:spcAft>
                          <a:spcPts val="0"/>
                        </a:spcAft>
                      </a:pPr>
                      <a:r>
                        <a:rPr lang="en-US" sz="900" b="0" i="0" u="none" strike="noStrike">
                          <a:solidFill>
                            <a:srgbClr val="000000"/>
                          </a:solidFill>
                          <a:effectLst/>
                          <a:latin typeface="Times New Roman" panose="02020603050405020304" pitchFamily="18" charset="0"/>
                        </a:rPr>
                        <a:t>1</a:t>
                      </a:r>
                      <a:endParaRPr lang="en-US" sz="1800" b="0" i="0" u="none" strike="noStrike">
                        <a:effectLst/>
                        <a:latin typeface="Arial" panose="020B0604020202020204" pitchFamily="34" charset="0"/>
                      </a:endParaRPr>
                    </a:p>
                  </a:txBody>
                  <a:tcPr marL="7620" marR="7620" marT="7620" marB="0" anchor="b">
                    <a:lnL w="6350" cap="flat" cmpd="sng" algn="ctr">
                      <a:solidFill>
                        <a:srgbClr val="ED7D3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Very Low</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No change in project timeline</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3297080250"/>
                  </a:ext>
                </a:extLst>
              </a:tr>
              <a:tr h="182880">
                <a:tc>
                  <a:txBody>
                    <a:bodyPr/>
                    <a:lstStyle/>
                    <a:p>
                      <a:pPr algn="ctr" rtl="0" fontAlgn="b">
                        <a:spcBef>
                          <a:spcPts val="0"/>
                        </a:spcBef>
                        <a:spcAft>
                          <a:spcPts val="0"/>
                        </a:spcAft>
                      </a:pPr>
                      <a:r>
                        <a:rPr lang="en-US" sz="900" b="0" i="0" u="none" strike="noStrike">
                          <a:solidFill>
                            <a:srgbClr val="000000"/>
                          </a:solidFill>
                          <a:effectLst/>
                          <a:latin typeface="Times New Roman" panose="02020603050405020304" pitchFamily="18" charset="0"/>
                        </a:rPr>
                        <a:t>2</a:t>
                      </a:r>
                      <a:endParaRPr lang="en-US" sz="1800" b="0" i="0" u="none" strike="noStrike">
                        <a:effectLst/>
                        <a:latin typeface="Arial" panose="020B0604020202020204" pitchFamily="34" charset="0"/>
                      </a:endParaRPr>
                    </a:p>
                  </a:txBody>
                  <a:tcPr marL="7620" marR="7620" marT="7620" marB="0" anchor="b">
                    <a:lnL w="6350" cap="flat" cmpd="sng" algn="ctr">
                      <a:solidFill>
                        <a:srgbClr val="ED7D3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ED9"/>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Low</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ED9"/>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&lt; 5% Increase in project timeline</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ED9"/>
                    </a:solidFill>
                  </a:tcPr>
                </a:tc>
                <a:extLst>
                  <a:ext uri="{0D108BD9-81ED-4DB2-BD59-A6C34878D82A}">
                    <a16:rowId xmlns:a16="http://schemas.microsoft.com/office/drawing/2014/main" val="2623896961"/>
                  </a:ext>
                </a:extLst>
              </a:tr>
              <a:tr h="182880">
                <a:tc>
                  <a:txBody>
                    <a:bodyPr/>
                    <a:lstStyle/>
                    <a:p>
                      <a:pPr algn="ctr" rtl="0" fontAlgn="b">
                        <a:spcBef>
                          <a:spcPts val="0"/>
                        </a:spcBef>
                        <a:spcAft>
                          <a:spcPts val="0"/>
                        </a:spcAft>
                      </a:pPr>
                      <a:r>
                        <a:rPr lang="en-US" sz="900" b="0" i="0" u="none" strike="noStrike">
                          <a:solidFill>
                            <a:srgbClr val="000000"/>
                          </a:solidFill>
                          <a:effectLst/>
                          <a:latin typeface="Times New Roman" panose="02020603050405020304" pitchFamily="18" charset="0"/>
                        </a:rPr>
                        <a:t>3</a:t>
                      </a:r>
                      <a:endParaRPr lang="en-US" sz="1800" b="0" i="0" u="none" strike="noStrike">
                        <a:effectLst/>
                        <a:latin typeface="Arial" panose="020B0604020202020204" pitchFamily="34" charset="0"/>
                      </a:endParaRPr>
                    </a:p>
                  </a:txBody>
                  <a:tcPr marL="7620" marR="7620" marT="7620" marB="0" anchor="b">
                    <a:lnL w="6350" cap="flat" cmpd="sng" algn="ctr">
                      <a:solidFill>
                        <a:srgbClr val="ED7D3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Moderate</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11-15% Increase in project timeline</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1136318634"/>
                  </a:ext>
                </a:extLst>
              </a:tr>
              <a:tr h="182880">
                <a:tc>
                  <a:txBody>
                    <a:bodyPr/>
                    <a:lstStyle/>
                    <a:p>
                      <a:pPr algn="ctr" rtl="0" fontAlgn="b">
                        <a:spcBef>
                          <a:spcPts val="0"/>
                        </a:spcBef>
                        <a:spcAft>
                          <a:spcPts val="0"/>
                        </a:spcAft>
                      </a:pPr>
                      <a:r>
                        <a:rPr lang="en-US" sz="900" b="0" i="0" u="none" strike="noStrike">
                          <a:solidFill>
                            <a:srgbClr val="000000"/>
                          </a:solidFill>
                          <a:effectLst/>
                          <a:latin typeface="Times New Roman" panose="02020603050405020304" pitchFamily="18" charset="0"/>
                        </a:rPr>
                        <a:t>4</a:t>
                      </a:r>
                      <a:endParaRPr lang="en-US" sz="1800" b="0" i="0" u="none" strike="noStrike">
                        <a:effectLst/>
                        <a:latin typeface="Arial" panose="020B0604020202020204" pitchFamily="34" charset="0"/>
                      </a:endParaRPr>
                    </a:p>
                  </a:txBody>
                  <a:tcPr marL="7620" marR="7620" marT="7620" marB="0" anchor="b">
                    <a:lnL w="6350" cap="flat" cmpd="sng" algn="ctr">
                      <a:solidFill>
                        <a:srgbClr val="ED7D3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ED9"/>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High</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ED9"/>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16-20% Increase in project timeline</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ED9"/>
                    </a:solidFill>
                  </a:tcPr>
                </a:tc>
                <a:extLst>
                  <a:ext uri="{0D108BD9-81ED-4DB2-BD59-A6C34878D82A}">
                    <a16:rowId xmlns:a16="http://schemas.microsoft.com/office/drawing/2014/main" val="1010544987"/>
                  </a:ext>
                </a:extLst>
              </a:tr>
              <a:tr h="182880">
                <a:tc>
                  <a:txBody>
                    <a:bodyPr/>
                    <a:lstStyle/>
                    <a:p>
                      <a:pPr algn="ctr" rtl="0" fontAlgn="b">
                        <a:spcBef>
                          <a:spcPts val="0"/>
                        </a:spcBef>
                        <a:spcAft>
                          <a:spcPts val="0"/>
                        </a:spcAft>
                      </a:pPr>
                      <a:r>
                        <a:rPr lang="en-US" sz="900" b="0" i="0" u="none" strike="noStrike">
                          <a:solidFill>
                            <a:srgbClr val="000000"/>
                          </a:solidFill>
                          <a:effectLst/>
                          <a:latin typeface="Times New Roman" panose="02020603050405020304" pitchFamily="18" charset="0"/>
                        </a:rPr>
                        <a:t>5</a:t>
                      </a:r>
                      <a:endParaRPr lang="en-US" sz="1800" b="0" i="0" u="none" strike="noStrike">
                        <a:effectLst/>
                        <a:latin typeface="Arial" panose="020B0604020202020204" pitchFamily="34" charset="0"/>
                      </a:endParaRPr>
                    </a:p>
                  </a:txBody>
                  <a:tcPr marL="7620" marR="7620" marT="7620" marB="0" anchor="b">
                    <a:lnL w="6350" cap="flat" cmpd="sng" algn="ctr">
                      <a:solidFill>
                        <a:srgbClr val="ED7D3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ED7D31"/>
                      </a:solidFill>
                      <a:prstDash val="solid"/>
                      <a:round/>
                      <a:headEnd type="none" w="med" len="med"/>
                      <a:tailEnd type="none" w="med" len="med"/>
                    </a:lnB>
                    <a:solidFill>
                      <a:srgbClr val="D9E1F2"/>
                    </a:solidFill>
                  </a:tcPr>
                </a:tc>
                <a:tc>
                  <a:txBody>
                    <a:bodyPr/>
                    <a:lstStyle/>
                    <a:p>
                      <a:pPr algn="l" rtl="0" fontAlgn="b">
                        <a:spcBef>
                          <a:spcPts val="0"/>
                        </a:spcBef>
                        <a:spcAft>
                          <a:spcPts val="0"/>
                        </a:spcAft>
                      </a:pPr>
                      <a:r>
                        <a:rPr lang="en-US" sz="900" b="0" i="0" u="none" strike="noStrike">
                          <a:solidFill>
                            <a:srgbClr val="000000"/>
                          </a:solidFill>
                          <a:effectLst/>
                          <a:latin typeface="Times New Roman" panose="02020603050405020304" pitchFamily="18" charset="0"/>
                        </a:rPr>
                        <a:t>Very High</a:t>
                      </a:r>
                      <a:endParaRPr lang="en-US" sz="1800" b="0" i="0" u="none" strike="noStrike">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ED7D31"/>
                      </a:solidFill>
                      <a:prstDash val="solid"/>
                      <a:round/>
                      <a:headEnd type="none" w="med" len="med"/>
                      <a:tailEnd type="none" w="med" len="med"/>
                    </a:lnB>
                    <a:solidFill>
                      <a:srgbClr val="D9E1F2"/>
                    </a:solidFill>
                  </a:tcPr>
                </a:tc>
                <a:tc>
                  <a:txBody>
                    <a:bodyPr/>
                    <a:lstStyle/>
                    <a:p>
                      <a:pPr algn="l" rtl="0" fontAlgn="b">
                        <a:spcBef>
                          <a:spcPts val="0"/>
                        </a:spcBef>
                        <a:spcAft>
                          <a:spcPts val="0"/>
                        </a:spcAft>
                      </a:pPr>
                      <a:r>
                        <a:rPr lang="en-US" sz="900" b="0" i="0" u="none" strike="noStrike" dirty="0">
                          <a:solidFill>
                            <a:srgbClr val="000000"/>
                          </a:solidFill>
                          <a:effectLst/>
                          <a:latin typeface="Times New Roman" panose="02020603050405020304" pitchFamily="18" charset="0"/>
                        </a:rPr>
                        <a:t>&gt; 20% Increase in project timeline</a:t>
                      </a:r>
                      <a:endParaRPr lang="en-US" sz="1800" b="0" i="0" u="none" strike="noStrike" dirty="0">
                        <a:effectLst/>
                        <a:latin typeface="Arial" panose="020B0604020202020204" pitchFamily="34" charset="0"/>
                      </a:endParaRP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ED7D31"/>
                      </a:solidFill>
                      <a:prstDash val="solid"/>
                      <a:round/>
                      <a:headEnd type="none" w="med" len="med"/>
                      <a:tailEnd type="none" w="med" len="med"/>
                    </a:lnB>
                    <a:solidFill>
                      <a:srgbClr val="D9E1F2"/>
                    </a:solidFill>
                  </a:tcPr>
                </a:tc>
                <a:extLst>
                  <a:ext uri="{0D108BD9-81ED-4DB2-BD59-A6C34878D82A}">
                    <a16:rowId xmlns:a16="http://schemas.microsoft.com/office/drawing/2014/main" val="3635748583"/>
                  </a:ext>
                </a:extLst>
              </a:tr>
            </a:tbl>
          </a:graphicData>
        </a:graphic>
      </p:graphicFrame>
      <p:grpSp>
        <p:nvGrpSpPr>
          <p:cNvPr id="7" name="Google Shape;9725;p77">
            <a:extLst>
              <a:ext uri="{FF2B5EF4-FFF2-40B4-BE49-F238E27FC236}">
                <a16:creationId xmlns:a16="http://schemas.microsoft.com/office/drawing/2014/main" id="{2E8320F3-D8DB-4E96-B2E8-79577CD0ACC6}"/>
              </a:ext>
            </a:extLst>
          </p:cNvPr>
          <p:cNvGrpSpPr/>
          <p:nvPr/>
        </p:nvGrpSpPr>
        <p:grpSpPr>
          <a:xfrm>
            <a:off x="2799100" y="4368907"/>
            <a:ext cx="2854643" cy="286913"/>
            <a:chOff x="238125" y="1335475"/>
            <a:chExt cx="5418735" cy="3034175"/>
          </a:xfrm>
        </p:grpSpPr>
        <p:sp>
          <p:nvSpPr>
            <p:cNvPr id="8" name="Google Shape;9726;p77">
              <a:extLst>
                <a:ext uri="{FF2B5EF4-FFF2-40B4-BE49-F238E27FC236}">
                  <a16:creationId xmlns:a16="http://schemas.microsoft.com/office/drawing/2014/main" id="{D9497D4B-D1B3-4EB2-90AA-0FA874994213}"/>
                </a:ext>
              </a:extLst>
            </p:cNvPr>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rgbClr val="FF9999"/>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solidFill>
                    <a:srgbClr val="FF0000"/>
                  </a:solidFill>
                  <a:latin typeface="Calibri" panose="020F0502020204030204" pitchFamily="34" charset="0"/>
                  <a:cs typeface="Calibri" panose="020F0502020204030204" pitchFamily="34" charset="0"/>
                </a:rPr>
                <a:t>17 - 25</a:t>
              </a:r>
              <a:endParaRPr sz="1200" dirty="0">
                <a:solidFill>
                  <a:srgbClr val="FF0000"/>
                </a:solidFill>
                <a:latin typeface="Calibri" panose="020F0502020204030204" pitchFamily="34" charset="0"/>
                <a:cs typeface="Calibri" panose="020F0502020204030204" pitchFamily="34" charset="0"/>
              </a:endParaRPr>
            </a:p>
          </p:txBody>
        </p:sp>
        <p:sp>
          <p:nvSpPr>
            <p:cNvPr id="9" name="Google Shape;9727;p77">
              <a:extLst>
                <a:ext uri="{FF2B5EF4-FFF2-40B4-BE49-F238E27FC236}">
                  <a16:creationId xmlns:a16="http://schemas.microsoft.com/office/drawing/2014/main" id="{93DBD929-973B-45CA-84D0-F9985E464E88}"/>
                </a:ext>
              </a:extLst>
            </p:cNvPr>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FFCC99"/>
            </a:solid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solidFill>
                    <a:schemeClr val="accent4">
                      <a:lumMod val="50000"/>
                    </a:schemeClr>
                  </a:solidFill>
                  <a:latin typeface="Calibri" panose="020F0502020204030204" pitchFamily="34" charset="0"/>
                  <a:cs typeface="Calibri" panose="020F0502020204030204" pitchFamily="34" charset="0"/>
                </a:rPr>
                <a:t>9 – 16</a:t>
              </a:r>
              <a:endParaRPr sz="1200" dirty="0">
                <a:solidFill>
                  <a:schemeClr val="accent4">
                    <a:lumMod val="50000"/>
                  </a:schemeClr>
                </a:solidFill>
                <a:latin typeface="Calibri" panose="020F0502020204030204" pitchFamily="34" charset="0"/>
                <a:cs typeface="Calibri" panose="020F0502020204030204" pitchFamily="34" charset="0"/>
              </a:endParaRPr>
            </a:p>
          </p:txBody>
        </p:sp>
        <p:sp>
          <p:nvSpPr>
            <p:cNvPr id="10" name="Google Shape;9728;p77">
              <a:extLst>
                <a:ext uri="{FF2B5EF4-FFF2-40B4-BE49-F238E27FC236}">
                  <a16:creationId xmlns:a16="http://schemas.microsoft.com/office/drawing/2014/main" id="{CC34B62C-9CE2-4EDE-AE81-AA3AC046723D}"/>
                </a:ext>
              </a:extLst>
            </p:cNvPr>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99FFCC"/>
            </a:solidFill>
            <a:ln w="9525" cap="flat" cmpd="sng">
              <a:solidFill>
                <a:srgbClr val="2A8E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solidFill>
                    <a:srgbClr val="00CC66"/>
                  </a:solidFill>
                  <a:latin typeface="Calibri" panose="020F0502020204030204" pitchFamily="34" charset="0"/>
                  <a:cs typeface="Calibri" panose="020F0502020204030204" pitchFamily="34" charset="0"/>
                </a:rPr>
                <a:t>1 – 8.9</a:t>
              </a:r>
              <a:endParaRPr sz="1200" dirty="0">
                <a:solidFill>
                  <a:srgbClr val="00CC66"/>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0454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33331" y="329037"/>
            <a:ext cx="2467094" cy="5670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Risk Analysis</a:t>
            </a:r>
            <a:endParaRPr dirty="0">
              <a:solidFill>
                <a:schemeClr val="accent1"/>
              </a:solidFill>
            </a:endParaRPr>
          </a:p>
        </p:txBody>
      </p:sp>
      <p:cxnSp>
        <p:nvCxnSpPr>
          <p:cNvPr id="216" name="Google Shape;216;p44"/>
          <p:cNvCxnSpPr>
            <a:cxnSpLocks/>
          </p:cNvCxnSpPr>
          <p:nvPr/>
        </p:nvCxnSpPr>
        <p:spPr>
          <a:xfrm>
            <a:off x="1026200" y="414022"/>
            <a:ext cx="35458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aphicFrame>
        <p:nvGraphicFramePr>
          <p:cNvPr id="4" name="Table 3">
            <a:extLst>
              <a:ext uri="{FF2B5EF4-FFF2-40B4-BE49-F238E27FC236}">
                <a16:creationId xmlns:a16="http://schemas.microsoft.com/office/drawing/2014/main" id="{EFCE6D3C-43A5-4CE6-9440-9F0925B1F306}"/>
              </a:ext>
            </a:extLst>
          </p:cNvPr>
          <p:cNvGraphicFramePr/>
          <p:nvPr>
            <p:extLst>
              <p:ext uri="{D42A27DB-BD31-4B8C-83A1-F6EECF244321}">
                <p14:modId xmlns:p14="http://schemas.microsoft.com/office/powerpoint/2010/main" val="1202536255"/>
              </p:ext>
            </p:extLst>
          </p:nvPr>
        </p:nvGraphicFramePr>
        <p:xfrm>
          <a:off x="581026" y="981117"/>
          <a:ext cx="8198770" cy="3432721"/>
        </p:xfrm>
        <a:graphic>
          <a:graphicData uri="http://schemas.openxmlformats.org/drawingml/2006/table">
            <a:tbl>
              <a:tblPr/>
              <a:tblGrid>
                <a:gridCol w="394080">
                  <a:extLst>
                    <a:ext uri="{9D8B030D-6E8A-4147-A177-3AD203B41FA5}">
                      <a16:colId xmlns:a16="http://schemas.microsoft.com/office/drawing/2014/main" val="1295972091"/>
                    </a:ext>
                  </a:extLst>
                </a:gridCol>
                <a:gridCol w="502791">
                  <a:extLst>
                    <a:ext uri="{9D8B030D-6E8A-4147-A177-3AD203B41FA5}">
                      <a16:colId xmlns:a16="http://schemas.microsoft.com/office/drawing/2014/main" val="1047402771"/>
                    </a:ext>
                  </a:extLst>
                </a:gridCol>
                <a:gridCol w="1290949">
                  <a:extLst>
                    <a:ext uri="{9D8B030D-6E8A-4147-A177-3AD203B41FA5}">
                      <a16:colId xmlns:a16="http://schemas.microsoft.com/office/drawing/2014/main" val="3685977175"/>
                    </a:ext>
                  </a:extLst>
                </a:gridCol>
                <a:gridCol w="1488802">
                  <a:extLst>
                    <a:ext uri="{9D8B030D-6E8A-4147-A177-3AD203B41FA5}">
                      <a16:colId xmlns:a16="http://schemas.microsoft.com/office/drawing/2014/main" val="4150572726"/>
                    </a:ext>
                  </a:extLst>
                </a:gridCol>
                <a:gridCol w="1130537">
                  <a:extLst>
                    <a:ext uri="{9D8B030D-6E8A-4147-A177-3AD203B41FA5}">
                      <a16:colId xmlns:a16="http://schemas.microsoft.com/office/drawing/2014/main" val="2224361711"/>
                    </a:ext>
                  </a:extLst>
                </a:gridCol>
                <a:gridCol w="1130537">
                  <a:extLst>
                    <a:ext uri="{9D8B030D-6E8A-4147-A177-3AD203B41FA5}">
                      <a16:colId xmlns:a16="http://schemas.microsoft.com/office/drawing/2014/main" val="1647772700"/>
                    </a:ext>
                  </a:extLst>
                </a:gridCol>
                <a:gridCol w="1130537">
                  <a:extLst>
                    <a:ext uri="{9D8B030D-6E8A-4147-A177-3AD203B41FA5}">
                      <a16:colId xmlns:a16="http://schemas.microsoft.com/office/drawing/2014/main" val="3573540357"/>
                    </a:ext>
                  </a:extLst>
                </a:gridCol>
                <a:gridCol w="1130537">
                  <a:extLst>
                    <a:ext uri="{9D8B030D-6E8A-4147-A177-3AD203B41FA5}">
                      <a16:colId xmlns:a16="http://schemas.microsoft.com/office/drawing/2014/main" val="834181440"/>
                    </a:ext>
                  </a:extLst>
                </a:gridCol>
              </a:tblGrid>
              <a:tr h="252334">
                <a:tc gridSpan="8">
                  <a:txBody>
                    <a:bodyPr/>
                    <a:lstStyle/>
                    <a:p>
                      <a:pPr algn="ctr" fontAlgn="ctr">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Risk Map</a:t>
                      </a:r>
                      <a:endParaRPr lang="en-US" sz="1000" b="1" i="0" u="none" strike="noStrike" dirty="0">
                        <a:effectLst/>
                        <a:latin typeface="Calibri" panose="020F0502020204030204" pitchFamily="34" charset="0"/>
                        <a:cs typeface="Calibri" panose="020F0502020204030204" pitchFamily="34" charset="0"/>
                      </a:endParaRPr>
                    </a:p>
                  </a:txBody>
                  <a:tcPr marL="83675" marR="83675" marT="41837" marB="418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3986742"/>
                  </a:ext>
                </a:extLst>
              </a:tr>
              <a:tr h="452771">
                <a:tc rowSpan="5">
                  <a:txBody>
                    <a:bodyPr/>
                    <a:lstStyle/>
                    <a:p>
                      <a:pPr algn="ctr" fontAlgn="ctr">
                        <a:spcBef>
                          <a:spcPts val="0"/>
                        </a:spcBef>
                        <a:spcAft>
                          <a:spcPts val="0"/>
                        </a:spcAft>
                      </a:pPr>
                      <a:r>
                        <a:rPr lang="en-US" sz="1000" b="1" i="0" u="none" strike="noStrike">
                          <a:solidFill>
                            <a:srgbClr val="FFFFFF"/>
                          </a:solidFill>
                          <a:effectLst/>
                          <a:latin typeface="Calibri" panose="020F0502020204030204" pitchFamily="34" charset="0"/>
                          <a:cs typeface="Calibri" panose="020F0502020204030204" pitchFamily="34" charset="0"/>
                        </a:rPr>
                        <a:t>Likelihood</a:t>
                      </a:r>
                      <a:endParaRPr lang="en-US" sz="1000" b="1" i="0" u="none" strike="noStrike">
                        <a:effectLst/>
                        <a:latin typeface="Calibri" panose="020F0502020204030204" pitchFamily="34" charset="0"/>
                        <a:cs typeface="Calibri" panose="020F0502020204030204" pitchFamily="34" charset="0"/>
                      </a:endParaRPr>
                    </a:p>
                  </a:txBody>
                  <a:tcPr marL="83675" marR="83675" marT="41837" marB="41837"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5</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High Chance</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 </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 </a:t>
                      </a:r>
                      <a:endParaRPr lang="en-US" sz="1000" b="1" i="0" u="none" strike="noStrike">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 </a:t>
                      </a:r>
                      <a:endParaRPr lang="en-US" sz="1000" b="1" i="0" u="none" strike="noStrike">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 </a:t>
                      </a:r>
                      <a:endParaRPr lang="en-US" sz="1000" b="1" i="0" u="none" strike="noStrike">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 </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880101549"/>
                  </a:ext>
                </a:extLst>
              </a:tr>
              <a:tr h="609049">
                <a:tc vMerge="1">
                  <a:txBody>
                    <a:bodyPr/>
                    <a:lstStyle/>
                    <a:p>
                      <a:endParaRPr lang="en-US"/>
                    </a:p>
                  </a:txBody>
                  <a:tcPr/>
                </a:tc>
                <a:tc>
                  <a:txBody>
                    <a:bodyPr/>
                    <a:lstStyle/>
                    <a:p>
                      <a:pPr algn="ctr" fontAlgn="ctr">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4</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Almost certain</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 </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 </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spcBef>
                          <a:spcPts val="0"/>
                        </a:spcBef>
                        <a:spcAft>
                          <a:spcPts val="0"/>
                        </a:spcAft>
                      </a:pPr>
                      <a:endParaRPr lang="en-US" sz="1000" b="1" i="0" u="none" strike="noStrike" dirty="0">
                        <a:solidFill>
                          <a:srgbClr val="000000"/>
                        </a:solidFill>
                        <a:effectLst/>
                        <a:latin typeface="Calibri" panose="020F0502020204030204" pitchFamily="34" charset="0"/>
                        <a:cs typeface="Calibri" panose="020F0502020204030204" pitchFamily="34" charset="0"/>
                      </a:endParaRPr>
                    </a:p>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Unlicensed Software</a:t>
                      </a:r>
                      <a:br>
                        <a:rPr lang="en-US" sz="1000" b="1" i="0" u="none" strike="noStrike" dirty="0">
                          <a:solidFill>
                            <a:srgbClr val="000000"/>
                          </a:solidFill>
                          <a:effectLst/>
                          <a:latin typeface="Calibri" panose="020F0502020204030204" pitchFamily="34" charset="0"/>
                          <a:cs typeface="Calibri" panose="020F0502020204030204" pitchFamily="34" charset="0"/>
                        </a:rPr>
                      </a:b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spcBef>
                          <a:spcPts val="0"/>
                        </a:spcBef>
                        <a:spcAft>
                          <a:spcPts val="0"/>
                        </a:spcAft>
                      </a:pPr>
                      <a:endParaRPr lang="en-US" sz="1000" b="1" i="0" u="none" strike="noStrike" dirty="0">
                        <a:solidFill>
                          <a:srgbClr val="000000"/>
                        </a:solidFill>
                        <a:effectLst/>
                        <a:latin typeface="Calibri" panose="020F0502020204030204" pitchFamily="34" charset="0"/>
                        <a:cs typeface="Calibri" panose="020F0502020204030204" pitchFamily="34" charset="0"/>
                      </a:endParaRPr>
                    </a:p>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Hardware Performance</a:t>
                      </a:r>
                      <a:br>
                        <a:rPr lang="en-US" sz="1000" b="1" i="0" u="none" strike="noStrike" dirty="0">
                          <a:solidFill>
                            <a:srgbClr val="000000"/>
                          </a:solidFill>
                          <a:effectLst/>
                          <a:latin typeface="Calibri" panose="020F0502020204030204" pitchFamily="34" charset="0"/>
                          <a:cs typeface="Calibri" panose="020F0502020204030204" pitchFamily="34" charset="0"/>
                        </a:rPr>
                      </a:b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 </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56518323"/>
                  </a:ext>
                </a:extLst>
              </a:tr>
              <a:tr h="609049">
                <a:tc vMerge="1">
                  <a:txBody>
                    <a:bodyPr/>
                    <a:lstStyle/>
                    <a:p>
                      <a:endParaRPr lang="en-US"/>
                    </a:p>
                  </a:txBody>
                  <a:tcPr/>
                </a:tc>
                <a:tc>
                  <a:txBody>
                    <a:bodyPr/>
                    <a:lstStyle/>
                    <a:p>
                      <a:pPr algn="ctr" fontAlgn="ctr">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3</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Certain</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 </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spcBef>
                          <a:spcPts val="0"/>
                        </a:spcBef>
                        <a:spcAft>
                          <a:spcPts val="0"/>
                        </a:spcAft>
                      </a:pPr>
                      <a:endParaRPr lang="en-US" sz="1000" b="1" i="0" u="none" strike="noStrike" dirty="0">
                        <a:solidFill>
                          <a:srgbClr val="000000"/>
                        </a:solidFill>
                        <a:effectLst/>
                        <a:latin typeface="Calibri" panose="020F0502020204030204" pitchFamily="34" charset="0"/>
                        <a:cs typeface="Calibri" panose="020F0502020204030204" pitchFamily="34" charset="0"/>
                      </a:endParaRPr>
                    </a:p>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Data Bandwidth</a:t>
                      </a:r>
                      <a:br>
                        <a:rPr lang="en-US" sz="1000" b="1" i="0" u="none" strike="noStrike" dirty="0">
                          <a:solidFill>
                            <a:srgbClr val="000000"/>
                          </a:solidFill>
                          <a:effectLst/>
                          <a:latin typeface="Calibri" panose="020F0502020204030204" pitchFamily="34" charset="0"/>
                          <a:cs typeface="Calibri" panose="020F0502020204030204" pitchFamily="34" charset="0"/>
                        </a:rPr>
                      </a:b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 </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 </a:t>
                      </a:r>
                      <a:endParaRPr lang="en-US" sz="1000" b="1" i="0" u="none" strike="noStrike">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spcBef>
                          <a:spcPts val="0"/>
                        </a:spcBef>
                        <a:spcAft>
                          <a:spcPts val="0"/>
                        </a:spcAft>
                      </a:pPr>
                      <a:endParaRPr lang="en-US" sz="1000" b="1" i="0" u="none" strike="noStrike" dirty="0">
                        <a:solidFill>
                          <a:srgbClr val="000000"/>
                        </a:solidFill>
                        <a:effectLst/>
                        <a:latin typeface="Calibri" panose="020F0502020204030204" pitchFamily="34" charset="0"/>
                        <a:cs typeface="Calibri" panose="020F0502020204030204" pitchFamily="34" charset="0"/>
                      </a:endParaRPr>
                    </a:p>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Insufficient Data Collection </a:t>
                      </a:r>
                      <a:br>
                        <a:rPr lang="en-US" sz="1000" b="1" i="0" u="none" strike="noStrike" dirty="0">
                          <a:solidFill>
                            <a:srgbClr val="000000"/>
                          </a:solidFill>
                          <a:effectLst/>
                          <a:latin typeface="Calibri" panose="020F0502020204030204" pitchFamily="34" charset="0"/>
                          <a:cs typeface="Calibri" panose="020F0502020204030204" pitchFamily="34" charset="0"/>
                        </a:rPr>
                      </a:b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74831313"/>
                  </a:ext>
                </a:extLst>
              </a:tr>
              <a:tr h="609049">
                <a:tc vMerge="1">
                  <a:txBody>
                    <a:bodyPr/>
                    <a:lstStyle/>
                    <a:p>
                      <a:endParaRPr lang="en-US"/>
                    </a:p>
                  </a:txBody>
                  <a:tcPr/>
                </a:tc>
                <a:tc>
                  <a:txBody>
                    <a:bodyPr/>
                    <a:lstStyle/>
                    <a:p>
                      <a:pPr algn="ctr" fontAlgn="ctr">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2</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Likely</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spcBef>
                          <a:spcPts val="0"/>
                        </a:spcBef>
                        <a:spcAft>
                          <a:spcPts val="0"/>
                        </a:spcAft>
                      </a:pPr>
                      <a:endParaRPr lang="en-US" sz="1000" b="1" i="0" u="none" strike="noStrike" dirty="0">
                        <a:solidFill>
                          <a:srgbClr val="000000"/>
                        </a:solidFill>
                        <a:effectLst/>
                        <a:latin typeface="Calibri" panose="020F0502020204030204" pitchFamily="34" charset="0"/>
                        <a:cs typeface="Calibri" panose="020F0502020204030204" pitchFamily="34" charset="0"/>
                      </a:endParaRPr>
                    </a:p>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Hosting Site Maintenance</a:t>
                      </a:r>
                      <a:br>
                        <a:rPr lang="en-US" sz="1000" b="1" i="0" u="none" strike="noStrike" dirty="0">
                          <a:solidFill>
                            <a:srgbClr val="000000"/>
                          </a:solidFill>
                          <a:effectLst/>
                          <a:latin typeface="Calibri" panose="020F0502020204030204" pitchFamily="34" charset="0"/>
                          <a:cs typeface="Calibri" panose="020F0502020204030204" pitchFamily="34" charset="0"/>
                        </a:rPr>
                      </a:b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 </a:t>
                      </a:r>
                      <a:endParaRPr lang="en-US" sz="1000" b="1" i="0" u="none" strike="noStrike">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 </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 </a:t>
                      </a:r>
                      <a:endParaRPr lang="en-US" sz="1000" b="1" i="0" u="none" strike="noStrike">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 </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23898742"/>
                  </a:ext>
                </a:extLst>
              </a:tr>
              <a:tr h="458259">
                <a:tc vMerge="1">
                  <a:txBody>
                    <a:bodyPr/>
                    <a:lstStyle/>
                    <a:p>
                      <a:endParaRPr lang="en-US"/>
                    </a:p>
                  </a:txBody>
                  <a:tcPr/>
                </a:tc>
                <a:tc>
                  <a:txBody>
                    <a:bodyPr/>
                    <a:lstStyle/>
                    <a:p>
                      <a:pPr algn="ctr" fontAlgn="ctr">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1</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Not Likely</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 </a:t>
                      </a:r>
                      <a:endParaRPr lang="en-US" sz="1000" b="1" i="0" u="none" strike="noStrike">
                        <a:effectLst/>
                        <a:latin typeface="Calibri" panose="020F0502020204030204" pitchFamily="34" charset="0"/>
                        <a:cs typeface="Calibri" panose="020F0502020204030204" pitchFamily="34" charset="0"/>
                      </a:endParaRPr>
                    </a:p>
                  </a:txBody>
                  <a:tcPr marL="5446" marR="5446" marT="544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 </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t">
                        <a:spcBef>
                          <a:spcPts val="0"/>
                        </a:spcBef>
                        <a:spcAft>
                          <a:spcPts val="0"/>
                        </a:spcAft>
                      </a:pPr>
                      <a:endParaRPr lang="en-US" sz="1000" b="1" i="0" u="none" strike="noStrike" dirty="0">
                        <a:solidFill>
                          <a:srgbClr val="000000"/>
                        </a:solidFill>
                        <a:effectLst/>
                        <a:latin typeface="Calibri" panose="020F0502020204030204" pitchFamily="34" charset="0"/>
                        <a:cs typeface="Calibri" panose="020F0502020204030204" pitchFamily="34" charset="0"/>
                      </a:endParaRPr>
                    </a:p>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Services Low cost</a:t>
                      </a:r>
                      <a:br>
                        <a:rPr lang="en-US" sz="1000" b="1" i="0" u="none" strike="noStrike" dirty="0">
                          <a:solidFill>
                            <a:srgbClr val="000000"/>
                          </a:solidFill>
                          <a:effectLst/>
                          <a:latin typeface="Calibri" panose="020F0502020204030204" pitchFamily="34" charset="0"/>
                          <a:cs typeface="Calibri" panose="020F0502020204030204" pitchFamily="34" charset="0"/>
                        </a:rPr>
                      </a:b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 </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t">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 </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18741858"/>
                  </a:ext>
                </a:extLst>
              </a:tr>
              <a:tr h="173495">
                <a:tc>
                  <a:txBody>
                    <a:bodyPr/>
                    <a:lstStyle/>
                    <a:p>
                      <a:pPr algn="l" fontAlgn="b">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 </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 </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 </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1- Insignificant</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2 - Low</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3 - Medium</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4 - High</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spcBef>
                          <a:spcPts val="0"/>
                        </a:spcBef>
                        <a:spcAft>
                          <a:spcPts val="0"/>
                        </a:spcAft>
                      </a:pPr>
                      <a:r>
                        <a:rPr lang="en-US" sz="1000" b="1" i="0" u="none" strike="noStrike" dirty="0">
                          <a:solidFill>
                            <a:srgbClr val="000000"/>
                          </a:solidFill>
                          <a:effectLst/>
                          <a:latin typeface="Calibri" panose="020F0502020204030204" pitchFamily="34" charset="0"/>
                          <a:cs typeface="Calibri" panose="020F0502020204030204" pitchFamily="34" charset="0"/>
                        </a:rPr>
                        <a:t>5 - High</a:t>
                      </a:r>
                      <a:endParaRPr lang="en-US" sz="1000" b="1" i="0" u="none" strike="noStrike" dirty="0">
                        <a:effectLst/>
                        <a:latin typeface="Calibri" panose="020F0502020204030204" pitchFamily="34" charset="0"/>
                        <a:cs typeface="Calibri" panose="020F0502020204030204" pitchFamily="34" charset="0"/>
                      </a:endParaRPr>
                    </a:p>
                  </a:txBody>
                  <a:tcPr marL="5446" marR="5446" marT="54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15488659"/>
                  </a:ext>
                </a:extLst>
              </a:tr>
              <a:tr h="252334">
                <a:tc>
                  <a:txBody>
                    <a:bodyPr/>
                    <a:lstStyle/>
                    <a:p>
                      <a:pPr algn="l" fontAlgn="b">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 </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b">
                    <a:lnL>
                      <a:noFill/>
                    </a:lnL>
                    <a:lnR>
                      <a:noFill/>
                    </a:lnR>
                    <a:lnT>
                      <a:noFill/>
                    </a:lnT>
                    <a:lnB>
                      <a:noFill/>
                    </a:lnB>
                  </a:tcPr>
                </a:tc>
                <a:tc>
                  <a:txBody>
                    <a:bodyPr/>
                    <a:lstStyle/>
                    <a:p>
                      <a:pPr algn="l" fontAlgn="b">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 </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b">
                    <a:lnL>
                      <a:noFill/>
                    </a:lnL>
                    <a:lnR>
                      <a:noFill/>
                    </a:lnR>
                    <a:lnT>
                      <a:noFill/>
                    </a:lnT>
                    <a:lnB>
                      <a:noFill/>
                    </a:lnB>
                  </a:tcPr>
                </a:tc>
                <a:tc>
                  <a:txBody>
                    <a:bodyPr/>
                    <a:lstStyle/>
                    <a:p>
                      <a:pPr algn="l" fontAlgn="b">
                        <a:spcBef>
                          <a:spcPts val="0"/>
                        </a:spcBef>
                        <a:spcAft>
                          <a:spcPts val="0"/>
                        </a:spcAft>
                      </a:pPr>
                      <a:r>
                        <a:rPr lang="en-US" sz="1000" b="1" i="0" u="none" strike="noStrike">
                          <a:solidFill>
                            <a:srgbClr val="000000"/>
                          </a:solidFill>
                          <a:effectLst/>
                          <a:latin typeface="Calibri" panose="020F0502020204030204" pitchFamily="34" charset="0"/>
                          <a:cs typeface="Calibri" panose="020F0502020204030204" pitchFamily="34" charset="0"/>
                        </a:rPr>
                        <a:t> </a:t>
                      </a:r>
                      <a:endParaRPr lang="en-US" sz="1000" b="1" i="0" u="none" strike="noStrike">
                        <a:effectLst/>
                        <a:latin typeface="Calibri" panose="020F0502020204030204" pitchFamily="34" charset="0"/>
                        <a:cs typeface="Calibri" panose="020F0502020204030204" pitchFamily="34" charset="0"/>
                      </a:endParaRPr>
                    </a:p>
                  </a:txBody>
                  <a:tcPr marL="5446" marR="5446" marT="5446" marB="0" anchor="b">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cs typeface="Calibri" panose="020F0502020204030204" pitchFamily="34" charset="0"/>
                        </a:rPr>
                        <a:t>Impact</a:t>
                      </a:r>
                      <a:endParaRPr lang="en-US" sz="1000" b="1" i="0" u="none" strike="noStrike" dirty="0">
                        <a:effectLst/>
                        <a:latin typeface="Calibri" panose="020F0502020204030204" pitchFamily="34" charset="0"/>
                        <a:cs typeface="Calibri" panose="020F0502020204030204" pitchFamily="34" charset="0"/>
                      </a:endParaRPr>
                    </a:p>
                  </a:txBody>
                  <a:tcPr marL="83675" marR="83675" marT="41837" marB="418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2317581"/>
                  </a:ext>
                </a:extLst>
              </a:tr>
            </a:tbl>
          </a:graphicData>
        </a:graphic>
      </p:graphicFrame>
    </p:spTree>
    <p:extLst>
      <p:ext uri="{BB962C8B-B14F-4D97-AF65-F5344CB8AC3E}">
        <p14:creationId xmlns:p14="http://schemas.microsoft.com/office/powerpoint/2010/main" val="326840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3"/>
          <p:cNvSpPr txBox="1">
            <a:spLocks noGrp="1"/>
          </p:cNvSpPr>
          <p:nvPr>
            <p:ph type="title"/>
          </p:nvPr>
        </p:nvSpPr>
        <p:spPr>
          <a:xfrm>
            <a:off x="2053394" y="1164447"/>
            <a:ext cx="1528006" cy="3330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000" dirty="0"/>
              <a:t>Project Overview</a:t>
            </a:r>
            <a:endParaRPr sz="1000" dirty="0"/>
          </a:p>
        </p:txBody>
      </p:sp>
      <p:sp>
        <p:nvSpPr>
          <p:cNvPr id="207" name="Google Shape;207;p43"/>
          <p:cNvSpPr txBox="1">
            <a:spLocks noGrp="1"/>
          </p:cNvSpPr>
          <p:nvPr>
            <p:ph type="title" idx="4294967295"/>
          </p:nvPr>
        </p:nvSpPr>
        <p:spPr>
          <a:xfrm>
            <a:off x="1676381" y="1257101"/>
            <a:ext cx="395288" cy="227013"/>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000" dirty="0"/>
              <a:t>01</a:t>
            </a:r>
            <a:endParaRPr sz="1000" dirty="0"/>
          </a:p>
        </p:txBody>
      </p:sp>
      <p:cxnSp>
        <p:nvCxnSpPr>
          <p:cNvPr id="209" name="Google Shape;209;p43"/>
          <p:cNvCxnSpPr>
            <a:cxnSpLocks/>
          </p:cNvCxnSpPr>
          <p:nvPr/>
        </p:nvCxnSpPr>
        <p:spPr>
          <a:xfrm>
            <a:off x="2053394" y="1232749"/>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4" name="Google Shape;214;p44">
            <a:extLst>
              <a:ext uri="{FF2B5EF4-FFF2-40B4-BE49-F238E27FC236}">
                <a16:creationId xmlns:a16="http://schemas.microsoft.com/office/drawing/2014/main" id="{83D350B1-38F1-446A-8F95-16FE7F7FD790}"/>
              </a:ext>
            </a:extLst>
          </p:cNvPr>
          <p:cNvSpPr txBox="1">
            <a:spLocks/>
          </p:cNvSpPr>
          <p:nvPr/>
        </p:nvSpPr>
        <p:spPr>
          <a:xfrm>
            <a:off x="571501" y="333970"/>
            <a:ext cx="3036888" cy="637239"/>
          </a:xfrm>
          <a:prstGeom prst="rect">
            <a:avLst/>
          </a:prstGeom>
          <a:noFill/>
          <a:ln>
            <a:noFill/>
          </a:ln>
          <a:effectLst>
            <a:glow rad="63500">
              <a:schemeClr val="accent1">
                <a:satMod val="175000"/>
                <a:alpha val="40000"/>
              </a:schemeClr>
            </a:glo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dirty="0"/>
              <a:t>Agenda</a:t>
            </a:r>
          </a:p>
        </p:txBody>
      </p:sp>
      <p:cxnSp>
        <p:nvCxnSpPr>
          <p:cNvPr id="55" name="Google Shape;216;p44">
            <a:extLst>
              <a:ext uri="{FF2B5EF4-FFF2-40B4-BE49-F238E27FC236}">
                <a16:creationId xmlns:a16="http://schemas.microsoft.com/office/drawing/2014/main" id="{A757211A-86B3-427D-A71C-E527BEC02389}"/>
              </a:ext>
            </a:extLst>
          </p:cNvPr>
          <p:cNvCxnSpPr/>
          <p:nvPr/>
        </p:nvCxnSpPr>
        <p:spPr>
          <a:xfrm>
            <a:off x="659201" y="302967"/>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78" name="Google Shape;206;p43">
            <a:extLst>
              <a:ext uri="{FF2B5EF4-FFF2-40B4-BE49-F238E27FC236}">
                <a16:creationId xmlns:a16="http://schemas.microsoft.com/office/drawing/2014/main" id="{C06D0E81-C0CE-4C3B-A23C-EF3CADB1D588}"/>
              </a:ext>
            </a:extLst>
          </p:cNvPr>
          <p:cNvSpPr txBox="1">
            <a:spLocks/>
          </p:cNvSpPr>
          <p:nvPr/>
        </p:nvSpPr>
        <p:spPr>
          <a:xfrm>
            <a:off x="2053393" y="1728190"/>
            <a:ext cx="1528004" cy="333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000" dirty="0"/>
              <a:t>Stakeholder</a:t>
            </a:r>
          </a:p>
        </p:txBody>
      </p:sp>
      <p:sp>
        <p:nvSpPr>
          <p:cNvPr id="79" name="Google Shape;207;p43">
            <a:extLst>
              <a:ext uri="{FF2B5EF4-FFF2-40B4-BE49-F238E27FC236}">
                <a16:creationId xmlns:a16="http://schemas.microsoft.com/office/drawing/2014/main" id="{349FBCC2-C4D4-4F4C-B09A-0C1F87CCE8B2}"/>
              </a:ext>
            </a:extLst>
          </p:cNvPr>
          <p:cNvSpPr txBox="1">
            <a:spLocks/>
          </p:cNvSpPr>
          <p:nvPr/>
        </p:nvSpPr>
        <p:spPr>
          <a:xfrm>
            <a:off x="1676381" y="1820844"/>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000" dirty="0"/>
              <a:t>02</a:t>
            </a:r>
          </a:p>
        </p:txBody>
      </p:sp>
      <p:cxnSp>
        <p:nvCxnSpPr>
          <p:cNvPr id="80" name="Google Shape;209;p43">
            <a:extLst>
              <a:ext uri="{FF2B5EF4-FFF2-40B4-BE49-F238E27FC236}">
                <a16:creationId xmlns:a16="http://schemas.microsoft.com/office/drawing/2014/main" id="{6E1BA889-0C5D-4AAC-9162-AA3AE646EF44}"/>
              </a:ext>
            </a:extLst>
          </p:cNvPr>
          <p:cNvCxnSpPr>
            <a:cxnSpLocks/>
          </p:cNvCxnSpPr>
          <p:nvPr/>
        </p:nvCxnSpPr>
        <p:spPr>
          <a:xfrm>
            <a:off x="2053394" y="1796492"/>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85" name="Google Shape;206;p43">
            <a:extLst>
              <a:ext uri="{FF2B5EF4-FFF2-40B4-BE49-F238E27FC236}">
                <a16:creationId xmlns:a16="http://schemas.microsoft.com/office/drawing/2014/main" id="{0FFF4F6E-A173-4380-8D43-68B7FA1A736F}"/>
              </a:ext>
            </a:extLst>
          </p:cNvPr>
          <p:cNvSpPr txBox="1">
            <a:spLocks/>
          </p:cNvSpPr>
          <p:nvPr/>
        </p:nvSpPr>
        <p:spPr>
          <a:xfrm>
            <a:off x="2053391" y="2305341"/>
            <a:ext cx="1528006" cy="333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000" dirty="0"/>
              <a:t>Project Charter</a:t>
            </a:r>
          </a:p>
        </p:txBody>
      </p:sp>
      <p:sp>
        <p:nvSpPr>
          <p:cNvPr id="86" name="Google Shape;207;p43">
            <a:extLst>
              <a:ext uri="{FF2B5EF4-FFF2-40B4-BE49-F238E27FC236}">
                <a16:creationId xmlns:a16="http://schemas.microsoft.com/office/drawing/2014/main" id="{1E123779-1D7B-4ED2-9DAF-202D921CA266}"/>
              </a:ext>
            </a:extLst>
          </p:cNvPr>
          <p:cNvSpPr txBox="1">
            <a:spLocks/>
          </p:cNvSpPr>
          <p:nvPr/>
        </p:nvSpPr>
        <p:spPr>
          <a:xfrm>
            <a:off x="1676378" y="2397995"/>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000" dirty="0"/>
              <a:t>03</a:t>
            </a:r>
          </a:p>
        </p:txBody>
      </p:sp>
      <p:cxnSp>
        <p:nvCxnSpPr>
          <p:cNvPr id="87" name="Google Shape;209;p43">
            <a:extLst>
              <a:ext uri="{FF2B5EF4-FFF2-40B4-BE49-F238E27FC236}">
                <a16:creationId xmlns:a16="http://schemas.microsoft.com/office/drawing/2014/main" id="{4835E564-64A0-4164-8652-525494963FD2}"/>
              </a:ext>
            </a:extLst>
          </p:cNvPr>
          <p:cNvCxnSpPr>
            <a:cxnSpLocks/>
          </p:cNvCxnSpPr>
          <p:nvPr/>
        </p:nvCxnSpPr>
        <p:spPr>
          <a:xfrm>
            <a:off x="2053391" y="2373643"/>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88" name="Google Shape;206;p43">
            <a:extLst>
              <a:ext uri="{FF2B5EF4-FFF2-40B4-BE49-F238E27FC236}">
                <a16:creationId xmlns:a16="http://schemas.microsoft.com/office/drawing/2014/main" id="{AE8F4D48-A849-4446-A30E-D3B86859BFAC}"/>
              </a:ext>
            </a:extLst>
          </p:cNvPr>
          <p:cNvSpPr txBox="1">
            <a:spLocks/>
          </p:cNvSpPr>
          <p:nvPr/>
        </p:nvSpPr>
        <p:spPr>
          <a:xfrm>
            <a:off x="2053390" y="2869084"/>
            <a:ext cx="1528004" cy="333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000" dirty="0"/>
              <a:t>Risk Assessment</a:t>
            </a:r>
          </a:p>
        </p:txBody>
      </p:sp>
      <p:sp>
        <p:nvSpPr>
          <p:cNvPr id="89" name="Google Shape;207;p43">
            <a:extLst>
              <a:ext uri="{FF2B5EF4-FFF2-40B4-BE49-F238E27FC236}">
                <a16:creationId xmlns:a16="http://schemas.microsoft.com/office/drawing/2014/main" id="{AFED0CE3-20A3-43DB-AB85-0E1D2AB9CD91}"/>
              </a:ext>
            </a:extLst>
          </p:cNvPr>
          <p:cNvSpPr txBox="1">
            <a:spLocks/>
          </p:cNvSpPr>
          <p:nvPr/>
        </p:nvSpPr>
        <p:spPr>
          <a:xfrm>
            <a:off x="1676378" y="2961738"/>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000" dirty="0"/>
              <a:t>04</a:t>
            </a:r>
          </a:p>
        </p:txBody>
      </p:sp>
      <p:cxnSp>
        <p:nvCxnSpPr>
          <p:cNvPr id="90" name="Google Shape;209;p43">
            <a:extLst>
              <a:ext uri="{FF2B5EF4-FFF2-40B4-BE49-F238E27FC236}">
                <a16:creationId xmlns:a16="http://schemas.microsoft.com/office/drawing/2014/main" id="{8D5966A6-A536-4E5E-8DA4-6DF43B76C0A4}"/>
              </a:ext>
            </a:extLst>
          </p:cNvPr>
          <p:cNvCxnSpPr>
            <a:cxnSpLocks/>
          </p:cNvCxnSpPr>
          <p:nvPr/>
        </p:nvCxnSpPr>
        <p:spPr>
          <a:xfrm>
            <a:off x="2053391" y="2937386"/>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91" name="Google Shape;206;p43">
            <a:extLst>
              <a:ext uri="{FF2B5EF4-FFF2-40B4-BE49-F238E27FC236}">
                <a16:creationId xmlns:a16="http://schemas.microsoft.com/office/drawing/2014/main" id="{5413DEB4-2D66-4862-9A4A-9AF6837F563F}"/>
              </a:ext>
            </a:extLst>
          </p:cNvPr>
          <p:cNvSpPr txBox="1">
            <a:spLocks/>
          </p:cNvSpPr>
          <p:nvPr/>
        </p:nvSpPr>
        <p:spPr>
          <a:xfrm>
            <a:off x="2053388" y="3458531"/>
            <a:ext cx="1528006" cy="333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000" dirty="0"/>
              <a:t>Project Scope</a:t>
            </a:r>
          </a:p>
        </p:txBody>
      </p:sp>
      <p:sp>
        <p:nvSpPr>
          <p:cNvPr id="92" name="Google Shape;207;p43">
            <a:extLst>
              <a:ext uri="{FF2B5EF4-FFF2-40B4-BE49-F238E27FC236}">
                <a16:creationId xmlns:a16="http://schemas.microsoft.com/office/drawing/2014/main" id="{5D141197-3346-4D5A-BE7C-C0A0E40F0515}"/>
              </a:ext>
            </a:extLst>
          </p:cNvPr>
          <p:cNvSpPr txBox="1">
            <a:spLocks/>
          </p:cNvSpPr>
          <p:nvPr/>
        </p:nvSpPr>
        <p:spPr>
          <a:xfrm>
            <a:off x="1676375" y="3551185"/>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000" dirty="0"/>
              <a:t>05</a:t>
            </a:r>
          </a:p>
        </p:txBody>
      </p:sp>
      <p:cxnSp>
        <p:nvCxnSpPr>
          <p:cNvPr id="93" name="Google Shape;209;p43">
            <a:extLst>
              <a:ext uri="{FF2B5EF4-FFF2-40B4-BE49-F238E27FC236}">
                <a16:creationId xmlns:a16="http://schemas.microsoft.com/office/drawing/2014/main" id="{13274AFD-E15A-45CF-944D-B89AD1666D74}"/>
              </a:ext>
            </a:extLst>
          </p:cNvPr>
          <p:cNvCxnSpPr>
            <a:cxnSpLocks/>
          </p:cNvCxnSpPr>
          <p:nvPr/>
        </p:nvCxnSpPr>
        <p:spPr>
          <a:xfrm>
            <a:off x="2053388" y="3526833"/>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94" name="Google Shape;206;p43">
            <a:extLst>
              <a:ext uri="{FF2B5EF4-FFF2-40B4-BE49-F238E27FC236}">
                <a16:creationId xmlns:a16="http://schemas.microsoft.com/office/drawing/2014/main" id="{9400771C-32F8-463F-AC50-7FBA7304F163}"/>
              </a:ext>
            </a:extLst>
          </p:cNvPr>
          <p:cNvSpPr txBox="1">
            <a:spLocks/>
          </p:cNvSpPr>
          <p:nvPr/>
        </p:nvSpPr>
        <p:spPr>
          <a:xfrm>
            <a:off x="2053387" y="4022274"/>
            <a:ext cx="1528004" cy="333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000" dirty="0"/>
              <a:t>Project Schedule</a:t>
            </a:r>
          </a:p>
        </p:txBody>
      </p:sp>
      <p:sp>
        <p:nvSpPr>
          <p:cNvPr id="95" name="Google Shape;207;p43">
            <a:extLst>
              <a:ext uri="{FF2B5EF4-FFF2-40B4-BE49-F238E27FC236}">
                <a16:creationId xmlns:a16="http://schemas.microsoft.com/office/drawing/2014/main" id="{CBDAD525-C04A-4F7D-8943-755657F3A122}"/>
              </a:ext>
            </a:extLst>
          </p:cNvPr>
          <p:cNvSpPr txBox="1">
            <a:spLocks/>
          </p:cNvSpPr>
          <p:nvPr/>
        </p:nvSpPr>
        <p:spPr>
          <a:xfrm>
            <a:off x="1676375" y="4114928"/>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000" dirty="0"/>
              <a:t>06</a:t>
            </a:r>
          </a:p>
        </p:txBody>
      </p:sp>
      <p:cxnSp>
        <p:nvCxnSpPr>
          <p:cNvPr id="96" name="Google Shape;209;p43">
            <a:extLst>
              <a:ext uri="{FF2B5EF4-FFF2-40B4-BE49-F238E27FC236}">
                <a16:creationId xmlns:a16="http://schemas.microsoft.com/office/drawing/2014/main" id="{13D20BBF-8DD4-4AAA-8A53-2DC0D92AB27F}"/>
              </a:ext>
            </a:extLst>
          </p:cNvPr>
          <p:cNvCxnSpPr>
            <a:cxnSpLocks/>
          </p:cNvCxnSpPr>
          <p:nvPr/>
        </p:nvCxnSpPr>
        <p:spPr>
          <a:xfrm>
            <a:off x="2053388" y="4090576"/>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97" name="Google Shape;206;p43">
            <a:extLst>
              <a:ext uri="{FF2B5EF4-FFF2-40B4-BE49-F238E27FC236}">
                <a16:creationId xmlns:a16="http://schemas.microsoft.com/office/drawing/2014/main" id="{41086603-57DA-4463-B4DA-8DB71D0EC741}"/>
              </a:ext>
            </a:extLst>
          </p:cNvPr>
          <p:cNvSpPr txBox="1">
            <a:spLocks/>
          </p:cNvSpPr>
          <p:nvPr/>
        </p:nvSpPr>
        <p:spPr>
          <a:xfrm>
            <a:off x="4667053" y="1164447"/>
            <a:ext cx="2091854" cy="333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000" dirty="0"/>
              <a:t>Budget &amp; Procurement</a:t>
            </a:r>
          </a:p>
        </p:txBody>
      </p:sp>
      <p:sp>
        <p:nvSpPr>
          <p:cNvPr id="98" name="Google Shape;207;p43">
            <a:extLst>
              <a:ext uri="{FF2B5EF4-FFF2-40B4-BE49-F238E27FC236}">
                <a16:creationId xmlns:a16="http://schemas.microsoft.com/office/drawing/2014/main" id="{94930856-0D01-4D7F-A13C-A15B64048663}"/>
              </a:ext>
            </a:extLst>
          </p:cNvPr>
          <p:cNvSpPr txBox="1">
            <a:spLocks/>
          </p:cNvSpPr>
          <p:nvPr/>
        </p:nvSpPr>
        <p:spPr>
          <a:xfrm>
            <a:off x="4290041" y="1257101"/>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000" dirty="0"/>
              <a:t>07</a:t>
            </a:r>
          </a:p>
        </p:txBody>
      </p:sp>
      <p:cxnSp>
        <p:nvCxnSpPr>
          <p:cNvPr id="99" name="Google Shape;209;p43">
            <a:extLst>
              <a:ext uri="{FF2B5EF4-FFF2-40B4-BE49-F238E27FC236}">
                <a16:creationId xmlns:a16="http://schemas.microsoft.com/office/drawing/2014/main" id="{3B1B8BBE-517B-4C40-A3A9-E68CB12516D8}"/>
              </a:ext>
            </a:extLst>
          </p:cNvPr>
          <p:cNvCxnSpPr>
            <a:cxnSpLocks/>
          </p:cNvCxnSpPr>
          <p:nvPr/>
        </p:nvCxnSpPr>
        <p:spPr>
          <a:xfrm>
            <a:off x="4667054" y="1232749"/>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00" name="Google Shape;206;p43">
            <a:extLst>
              <a:ext uri="{FF2B5EF4-FFF2-40B4-BE49-F238E27FC236}">
                <a16:creationId xmlns:a16="http://schemas.microsoft.com/office/drawing/2014/main" id="{7A0BDE70-81F9-4221-91B9-805A02395D6A}"/>
              </a:ext>
            </a:extLst>
          </p:cNvPr>
          <p:cNvSpPr txBox="1">
            <a:spLocks/>
          </p:cNvSpPr>
          <p:nvPr/>
        </p:nvSpPr>
        <p:spPr>
          <a:xfrm>
            <a:off x="4667047" y="1796492"/>
            <a:ext cx="2977319" cy="3975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000" dirty="0"/>
              <a:t>Research Instruments &amp; Methods to Analyze</a:t>
            </a:r>
          </a:p>
        </p:txBody>
      </p:sp>
      <p:sp>
        <p:nvSpPr>
          <p:cNvPr id="101" name="Google Shape;207;p43">
            <a:extLst>
              <a:ext uri="{FF2B5EF4-FFF2-40B4-BE49-F238E27FC236}">
                <a16:creationId xmlns:a16="http://schemas.microsoft.com/office/drawing/2014/main" id="{CB9B5639-219B-4C14-B1CE-5CAE7D11D8AC}"/>
              </a:ext>
            </a:extLst>
          </p:cNvPr>
          <p:cNvSpPr txBox="1">
            <a:spLocks/>
          </p:cNvSpPr>
          <p:nvPr/>
        </p:nvSpPr>
        <p:spPr>
          <a:xfrm>
            <a:off x="4290041" y="1820844"/>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000" dirty="0"/>
              <a:t>08</a:t>
            </a:r>
          </a:p>
        </p:txBody>
      </p:sp>
      <p:cxnSp>
        <p:nvCxnSpPr>
          <p:cNvPr id="102" name="Google Shape;209;p43">
            <a:extLst>
              <a:ext uri="{FF2B5EF4-FFF2-40B4-BE49-F238E27FC236}">
                <a16:creationId xmlns:a16="http://schemas.microsoft.com/office/drawing/2014/main" id="{12778E8A-1A18-419A-92F6-1538A71C550E}"/>
              </a:ext>
            </a:extLst>
          </p:cNvPr>
          <p:cNvCxnSpPr>
            <a:cxnSpLocks/>
          </p:cNvCxnSpPr>
          <p:nvPr/>
        </p:nvCxnSpPr>
        <p:spPr>
          <a:xfrm>
            <a:off x="4667054" y="1796492"/>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03" name="Google Shape;206;p43">
            <a:extLst>
              <a:ext uri="{FF2B5EF4-FFF2-40B4-BE49-F238E27FC236}">
                <a16:creationId xmlns:a16="http://schemas.microsoft.com/office/drawing/2014/main" id="{6001DEC2-9B1A-4F7C-9EEE-EEEA837098A0}"/>
              </a:ext>
            </a:extLst>
          </p:cNvPr>
          <p:cNvSpPr txBox="1">
            <a:spLocks/>
          </p:cNvSpPr>
          <p:nvPr/>
        </p:nvSpPr>
        <p:spPr>
          <a:xfrm>
            <a:off x="4667051" y="2305341"/>
            <a:ext cx="1528006" cy="333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000" dirty="0"/>
              <a:t>Lesson Learned</a:t>
            </a:r>
          </a:p>
        </p:txBody>
      </p:sp>
      <p:sp>
        <p:nvSpPr>
          <p:cNvPr id="104" name="Google Shape;207;p43">
            <a:extLst>
              <a:ext uri="{FF2B5EF4-FFF2-40B4-BE49-F238E27FC236}">
                <a16:creationId xmlns:a16="http://schemas.microsoft.com/office/drawing/2014/main" id="{B2012529-2FF1-4647-A1B8-503C7FB65C34}"/>
              </a:ext>
            </a:extLst>
          </p:cNvPr>
          <p:cNvSpPr txBox="1">
            <a:spLocks/>
          </p:cNvSpPr>
          <p:nvPr/>
        </p:nvSpPr>
        <p:spPr>
          <a:xfrm>
            <a:off x="4290038" y="2397995"/>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000" dirty="0"/>
              <a:t>09</a:t>
            </a:r>
          </a:p>
        </p:txBody>
      </p:sp>
      <p:cxnSp>
        <p:nvCxnSpPr>
          <p:cNvPr id="105" name="Google Shape;209;p43">
            <a:extLst>
              <a:ext uri="{FF2B5EF4-FFF2-40B4-BE49-F238E27FC236}">
                <a16:creationId xmlns:a16="http://schemas.microsoft.com/office/drawing/2014/main" id="{E3704765-4FCF-4C80-B8B5-ACE44B6DD5F7}"/>
              </a:ext>
            </a:extLst>
          </p:cNvPr>
          <p:cNvCxnSpPr>
            <a:cxnSpLocks/>
          </p:cNvCxnSpPr>
          <p:nvPr/>
        </p:nvCxnSpPr>
        <p:spPr>
          <a:xfrm>
            <a:off x="4667051" y="2373643"/>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06" name="Google Shape;206;p43">
            <a:extLst>
              <a:ext uri="{FF2B5EF4-FFF2-40B4-BE49-F238E27FC236}">
                <a16:creationId xmlns:a16="http://schemas.microsoft.com/office/drawing/2014/main" id="{890FB359-5A1F-40CC-A215-8EEBC91CC54F}"/>
              </a:ext>
            </a:extLst>
          </p:cNvPr>
          <p:cNvSpPr txBox="1">
            <a:spLocks/>
          </p:cNvSpPr>
          <p:nvPr/>
        </p:nvSpPr>
        <p:spPr>
          <a:xfrm>
            <a:off x="4667049" y="2869084"/>
            <a:ext cx="2091863" cy="333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000" dirty="0"/>
              <a:t>Closing Summary</a:t>
            </a:r>
          </a:p>
        </p:txBody>
      </p:sp>
      <p:sp>
        <p:nvSpPr>
          <p:cNvPr id="107" name="Google Shape;207;p43">
            <a:extLst>
              <a:ext uri="{FF2B5EF4-FFF2-40B4-BE49-F238E27FC236}">
                <a16:creationId xmlns:a16="http://schemas.microsoft.com/office/drawing/2014/main" id="{C4940FB7-764E-41B8-8695-3CD62D843AB8}"/>
              </a:ext>
            </a:extLst>
          </p:cNvPr>
          <p:cNvSpPr txBox="1">
            <a:spLocks/>
          </p:cNvSpPr>
          <p:nvPr/>
        </p:nvSpPr>
        <p:spPr>
          <a:xfrm>
            <a:off x="4290038" y="2961738"/>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000" dirty="0"/>
              <a:t>10</a:t>
            </a:r>
          </a:p>
        </p:txBody>
      </p:sp>
      <p:cxnSp>
        <p:nvCxnSpPr>
          <p:cNvPr id="108" name="Google Shape;209;p43">
            <a:extLst>
              <a:ext uri="{FF2B5EF4-FFF2-40B4-BE49-F238E27FC236}">
                <a16:creationId xmlns:a16="http://schemas.microsoft.com/office/drawing/2014/main" id="{5FFA2B06-B0E9-4151-BAD2-771CA2BC2BFE}"/>
              </a:ext>
            </a:extLst>
          </p:cNvPr>
          <p:cNvCxnSpPr>
            <a:cxnSpLocks/>
          </p:cNvCxnSpPr>
          <p:nvPr/>
        </p:nvCxnSpPr>
        <p:spPr>
          <a:xfrm>
            <a:off x="4667051" y="2937386"/>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3293247" y="2562591"/>
            <a:ext cx="255750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Project Scope</a:t>
            </a:r>
            <a:endParaRPr dirty="0"/>
          </a:p>
        </p:txBody>
      </p:sp>
      <p:sp>
        <p:nvSpPr>
          <p:cNvPr id="180" name="Google Shape;180;p40"/>
          <p:cNvSpPr txBox="1">
            <a:spLocks noGrp="1"/>
          </p:cNvSpPr>
          <p:nvPr>
            <p:ph type="subTitle" idx="1"/>
          </p:nvPr>
        </p:nvSpPr>
        <p:spPr>
          <a:xfrm>
            <a:off x="3704727" y="3110991"/>
            <a:ext cx="1734540" cy="6591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 Scope / Out of Scope</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05</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extLst>
      <p:ext uri="{BB962C8B-B14F-4D97-AF65-F5344CB8AC3E}">
        <p14:creationId xmlns:p14="http://schemas.microsoft.com/office/powerpoint/2010/main" val="3984951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33331" y="329037"/>
            <a:ext cx="2467094" cy="5670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Deliverables</a:t>
            </a:r>
            <a:endParaRPr dirty="0">
              <a:solidFill>
                <a:schemeClr val="accent1"/>
              </a:solidFill>
            </a:endParaRPr>
          </a:p>
        </p:txBody>
      </p:sp>
      <p:sp>
        <p:nvSpPr>
          <p:cNvPr id="215" name="Google Shape;215;p44"/>
          <p:cNvSpPr txBox="1">
            <a:spLocks noGrp="1"/>
          </p:cNvSpPr>
          <p:nvPr>
            <p:ph type="body" idx="1"/>
          </p:nvPr>
        </p:nvSpPr>
        <p:spPr>
          <a:xfrm>
            <a:off x="571501" y="896132"/>
            <a:ext cx="6153150" cy="400923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latin typeface="+mj-lt"/>
              </a:rPr>
              <a:t>In Scope:</a:t>
            </a:r>
          </a:p>
          <a:p>
            <a:pPr marL="0" lvl="0" indent="0" algn="l" rtl="0">
              <a:spcBef>
                <a:spcPts val="0"/>
              </a:spcBef>
              <a:spcAft>
                <a:spcPts val="0"/>
              </a:spcAft>
              <a:buNone/>
            </a:pPr>
            <a:endParaRPr lang="en-US" sz="1400" dirty="0">
              <a:latin typeface="+mj-lt"/>
            </a:endParaRPr>
          </a:p>
          <a:p>
            <a:pPr marL="285750" indent="-285750"/>
            <a:r>
              <a:rPr lang="en-US" sz="1400" dirty="0">
                <a:effectLst/>
                <a:latin typeface="+mj-lt"/>
                <a:ea typeface="Times New Roman" panose="02020603050405020304" pitchFamily="18" charset="0"/>
                <a:cs typeface="Arial" panose="020B0604020202020204" pitchFamily="34" charset="0"/>
              </a:rPr>
              <a:t>Requirement Definition</a:t>
            </a:r>
            <a:endParaRPr lang="en-US" sz="1400" dirty="0">
              <a:latin typeface="+mj-lt"/>
              <a:ea typeface="Times New Roman" panose="02020603050405020304" pitchFamily="18" charset="0"/>
              <a:cs typeface="Arial" panose="020B0604020202020204" pitchFamily="34" charset="0"/>
            </a:endParaRPr>
          </a:p>
          <a:p>
            <a:pPr marL="285750" indent="-285750"/>
            <a:r>
              <a:rPr lang="en-US" sz="1400" dirty="0">
                <a:effectLst/>
                <a:latin typeface="+mj-lt"/>
                <a:ea typeface="Times New Roman" panose="02020603050405020304" pitchFamily="18" charset="0"/>
                <a:cs typeface="Arial" panose="020B0604020202020204" pitchFamily="34" charset="0"/>
              </a:rPr>
              <a:t>Structure, Logic &amp; Layout Design.</a:t>
            </a:r>
          </a:p>
          <a:p>
            <a:pPr marL="285750" indent="-285750"/>
            <a:r>
              <a:rPr lang="en-US" sz="1400" dirty="0">
                <a:latin typeface="+mj-lt"/>
                <a:ea typeface="Times New Roman" panose="02020603050405020304" pitchFamily="18" charset="0"/>
                <a:cs typeface="Arial" panose="020B0604020202020204" pitchFamily="34" charset="0"/>
              </a:rPr>
              <a:t>Market Buyout Product</a:t>
            </a:r>
            <a:endParaRPr lang="en-US" sz="1400" dirty="0">
              <a:effectLst/>
              <a:latin typeface="+mj-lt"/>
              <a:ea typeface="Times New Roman" panose="02020603050405020304" pitchFamily="18" charset="0"/>
              <a:cs typeface="Arial" panose="020B0604020202020204" pitchFamily="34" charset="0"/>
            </a:endParaRPr>
          </a:p>
          <a:p>
            <a:pPr marL="285750" indent="-285750"/>
            <a:r>
              <a:rPr lang="en-US" sz="1400" dirty="0">
                <a:latin typeface="+mj-lt"/>
                <a:ea typeface="Times New Roman" panose="02020603050405020304" pitchFamily="18" charset="0"/>
                <a:cs typeface="Arial" panose="020B0604020202020204" pitchFamily="34" charset="0"/>
              </a:rPr>
              <a:t>Software Selection</a:t>
            </a:r>
          </a:p>
          <a:p>
            <a:pPr marL="285750" indent="-285750"/>
            <a:r>
              <a:rPr lang="en-US" sz="1400" dirty="0">
                <a:effectLst/>
                <a:latin typeface="+mj-lt"/>
                <a:ea typeface="Times New Roman" panose="02020603050405020304" pitchFamily="18" charset="0"/>
                <a:cs typeface="Arial" panose="020B0604020202020204" pitchFamily="34" charset="0"/>
              </a:rPr>
              <a:t>Security</a:t>
            </a:r>
            <a:endParaRPr lang="en-US" sz="1400" dirty="0">
              <a:latin typeface="+mj-lt"/>
            </a:endParaRPr>
          </a:p>
          <a:p>
            <a:pPr marL="0" lvl="0" indent="0" algn="l" rtl="0">
              <a:spcBef>
                <a:spcPts val="0"/>
              </a:spcBef>
              <a:spcAft>
                <a:spcPts val="0"/>
              </a:spcAft>
              <a:buNone/>
            </a:pPr>
            <a:endParaRPr lang="en-US" sz="1400" dirty="0">
              <a:latin typeface="+mj-lt"/>
            </a:endParaRPr>
          </a:p>
          <a:p>
            <a:pPr marL="0" lvl="0" indent="0" algn="l" rtl="0">
              <a:spcBef>
                <a:spcPts val="0"/>
              </a:spcBef>
              <a:spcAft>
                <a:spcPts val="0"/>
              </a:spcAft>
              <a:buNone/>
            </a:pPr>
            <a:r>
              <a:rPr lang="en-US" sz="1400" dirty="0">
                <a:latin typeface="+mj-lt"/>
              </a:rPr>
              <a:t>Out of Scope:</a:t>
            </a:r>
          </a:p>
          <a:p>
            <a:pPr marL="0" lvl="0" indent="0" algn="l" rtl="0">
              <a:spcBef>
                <a:spcPts val="0"/>
              </a:spcBef>
              <a:spcAft>
                <a:spcPts val="0"/>
              </a:spcAft>
              <a:buNone/>
            </a:pPr>
            <a:endParaRPr lang="en-US" sz="1400" dirty="0">
              <a:latin typeface="+mj-lt"/>
            </a:endParaRPr>
          </a:p>
          <a:p>
            <a:pPr marL="285750" indent="-285750"/>
            <a:r>
              <a:rPr lang="en-US" sz="1400" dirty="0">
                <a:effectLst/>
                <a:latin typeface="+mj-lt"/>
                <a:ea typeface="Times New Roman" panose="02020603050405020304" pitchFamily="18" charset="0"/>
                <a:cs typeface="Arial" panose="020B0604020202020204" pitchFamily="34" charset="0"/>
              </a:rPr>
              <a:t>Gold Plating</a:t>
            </a:r>
          </a:p>
          <a:p>
            <a:pPr marL="285750" indent="-285750"/>
            <a:r>
              <a:rPr lang="en-US" sz="1400" dirty="0">
                <a:latin typeface="+mj-lt"/>
                <a:ea typeface="Times New Roman" panose="02020603050405020304" pitchFamily="18" charset="0"/>
                <a:cs typeface="Arial" panose="020B0604020202020204" pitchFamily="34" charset="0"/>
              </a:rPr>
              <a:t>Additional Cost</a:t>
            </a:r>
            <a:endParaRPr lang="en-US" sz="1400" dirty="0">
              <a:effectLst/>
              <a:latin typeface="+mj-lt"/>
              <a:ea typeface="Times New Roman" panose="02020603050405020304" pitchFamily="18" charset="0"/>
              <a:cs typeface="Arial" panose="020B0604020202020204" pitchFamily="34" charset="0"/>
            </a:endParaRPr>
          </a:p>
          <a:p>
            <a:pPr marL="285750" indent="-285750"/>
            <a:r>
              <a:rPr lang="en-US" sz="1400" dirty="0">
                <a:effectLst/>
                <a:latin typeface="+mj-lt"/>
                <a:ea typeface="Times New Roman" panose="02020603050405020304" pitchFamily="18" charset="0"/>
                <a:cs typeface="Arial" panose="020B0604020202020204" pitchFamily="34" charset="0"/>
              </a:rPr>
              <a:t>Additional Computer</a:t>
            </a:r>
          </a:p>
          <a:p>
            <a:pPr marL="285750" indent="-285750"/>
            <a:r>
              <a:rPr lang="en-US" sz="1400" dirty="0">
                <a:effectLst/>
                <a:latin typeface="+mj-lt"/>
                <a:ea typeface="Times New Roman" panose="02020603050405020304" pitchFamily="18" charset="0"/>
                <a:cs typeface="Arial" panose="020B0604020202020204" pitchFamily="34" charset="0"/>
              </a:rPr>
              <a:t>Additional Manpower</a:t>
            </a:r>
            <a:endParaRPr lang="en-US" sz="1400" dirty="0">
              <a:latin typeface="+mj-lt"/>
            </a:endParaRPr>
          </a:p>
          <a:p>
            <a:pPr marL="0" lvl="0" indent="0" algn="l" rtl="0">
              <a:spcBef>
                <a:spcPts val="0"/>
              </a:spcBef>
              <a:spcAft>
                <a:spcPts val="0"/>
              </a:spcAft>
              <a:buNone/>
            </a:pPr>
            <a:endParaRPr lang="en-US" sz="1400" dirty="0">
              <a:latin typeface="+mj-lt"/>
            </a:endParaRPr>
          </a:p>
          <a:p>
            <a:pPr marL="0" lvl="0" indent="0" algn="l" rtl="0">
              <a:spcBef>
                <a:spcPts val="0"/>
              </a:spcBef>
              <a:spcAft>
                <a:spcPts val="0"/>
              </a:spcAft>
              <a:buNone/>
            </a:pPr>
            <a:endParaRPr lang="en-US" sz="1400" dirty="0">
              <a:latin typeface="+mj-lt"/>
            </a:endParaRPr>
          </a:p>
        </p:txBody>
      </p:sp>
      <p:cxnSp>
        <p:nvCxnSpPr>
          <p:cNvPr id="216" name="Google Shape;216;p44"/>
          <p:cNvCxnSpPr>
            <a:cxnSpLocks/>
          </p:cNvCxnSpPr>
          <p:nvPr/>
        </p:nvCxnSpPr>
        <p:spPr>
          <a:xfrm>
            <a:off x="1026200" y="414022"/>
            <a:ext cx="35458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extLst>
      <p:ext uri="{BB962C8B-B14F-4D97-AF65-F5344CB8AC3E}">
        <p14:creationId xmlns:p14="http://schemas.microsoft.com/office/powerpoint/2010/main" val="1168732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33330" y="329037"/>
            <a:ext cx="7696320" cy="5670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Deliverables: Project Requirements</a:t>
            </a:r>
            <a:endParaRPr dirty="0">
              <a:solidFill>
                <a:schemeClr val="accent1"/>
              </a:solidFill>
            </a:endParaRPr>
          </a:p>
        </p:txBody>
      </p:sp>
      <p:cxnSp>
        <p:nvCxnSpPr>
          <p:cNvPr id="216" name="Google Shape;216;p44"/>
          <p:cNvCxnSpPr>
            <a:cxnSpLocks/>
          </p:cNvCxnSpPr>
          <p:nvPr/>
        </p:nvCxnSpPr>
        <p:spPr>
          <a:xfrm>
            <a:off x="1026200" y="414022"/>
            <a:ext cx="35458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7" name="Google Shape;9425;p75">
            <a:extLst>
              <a:ext uri="{FF2B5EF4-FFF2-40B4-BE49-F238E27FC236}">
                <a16:creationId xmlns:a16="http://schemas.microsoft.com/office/drawing/2014/main" id="{877A1EDB-D61B-4AA7-9DC1-6830ADF6B388}"/>
              </a:ext>
            </a:extLst>
          </p:cNvPr>
          <p:cNvGrpSpPr/>
          <p:nvPr/>
        </p:nvGrpSpPr>
        <p:grpSpPr>
          <a:xfrm rot="5400000">
            <a:off x="2456604" y="-92028"/>
            <a:ext cx="4181102" cy="6113060"/>
            <a:chOff x="2389399" y="2595741"/>
            <a:chExt cx="812796" cy="801369"/>
          </a:xfrm>
        </p:grpSpPr>
        <p:grpSp>
          <p:nvGrpSpPr>
            <p:cNvPr id="8" name="Google Shape;9426;p75">
              <a:extLst>
                <a:ext uri="{FF2B5EF4-FFF2-40B4-BE49-F238E27FC236}">
                  <a16:creationId xmlns:a16="http://schemas.microsoft.com/office/drawing/2014/main" id="{9BF00BF3-F8F5-431A-B378-05EDAB2D16DC}"/>
                </a:ext>
              </a:extLst>
            </p:cNvPr>
            <p:cNvGrpSpPr/>
            <p:nvPr/>
          </p:nvGrpSpPr>
          <p:grpSpPr>
            <a:xfrm>
              <a:off x="2492145" y="2881565"/>
              <a:ext cx="607300" cy="229751"/>
              <a:chOff x="2492145" y="2881565"/>
              <a:chExt cx="607300" cy="229751"/>
            </a:xfrm>
          </p:grpSpPr>
          <p:sp>
            <p:nvSpPr>
              <p:cNvPr id="59" name="Google Shape;9427;p75">
                <a:extLst>
                  <a:ext uri="{FF2B5EF4-FFF2-40B4-BE49-F238E27FC236}">
                    <a16:creationId xmlns:a16="http://schemas.microsoft.com/office/drawing/2014/main" id="{70452A3B-996E-47BF-B7BF-0781ADD0551F}"/>
                  </a:ext>
                </a:extLst>
              </p:cNvPr>
              <p:cNvSpPr/>
              <p:nvPr/>
            </p:nvSpPr>
            <p:spPr>
              <a:xfrm>
                <a:off x="2530550" y="2913581"/>
                <a:ext cx="530589" cy="165697"/>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28;p75">
                <a:extLst>
                  <a:ext uri="{FF2B5EF4-FFF2-40B4-BE49-F238E27FC236}">
                    <a16:creationId xmlns:a16="http://schemas.microsoft.com/office/drawing/2014/main" id="{B29986D1-282D-4259-9229-C0BB2931366F}"/>
                  </a:ext>
                </a:extLst>
              </p:cNvPr>
              <p:cNvSpPr/>
              <p:nvPr/>
            </p:nvSpPr>
            <p:spPr>
              <a:xfrm>
                <a:off x="2886492" y="2881565"/>
                <a:ext cx="212952" cy="229751"/>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29;p75">
                <a:extLst>
                  <a:ext uri="{FF2B5EF4-FFF2-40B4-BE49-F238E27FC236}">
                    <a16:creationId xmlns:a16="http://schemas.microsoft.com/office/drawing/2014/main" id="{7F0AEE00-574E-4FC0-9801-B81AEB826109}"/>
                  </a:ext>
                </a:extLst>
              </p:cNvPr>
              <p:cNvSpPr/>
              <p:nvPr/>
            </p:nvSpPr>
            <p:spPr>
              <a:xfrm>
                <a:off x="2492145" y="2881565"/>
                <a:ext cx="212934" cy="229751"/>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9430;p75">
              <a:extLst>
                <a:ext uri="{FF2B5EF4-FFF2-40B4-BE49-F238E27FC236}">
                  <a16:creationId xmlns:a16="http://schemas.microsoft.com/office/drawing/2014/main" id="{5EC3D41E-A769-43CA-8466-9A142675DF06}"/>
                </a:ext>
              </a:extLst>
            </p:cNvPr>
            <p:cNvGrpSpPr/>
            <p:nvPr/>
          </p:nvGrpSpPr>
          <p:grpSpPr>
            <a:xfrm>
              <a:off x="2389399" y="2595741"/>
              <a:ext cx="812796" cy="296824"/>
              <a:chOff x="2389399" y="2595741"/>
              <a:chExt cx="812796" cy="296824"/>
            </a:xfrm>
          </p:grpSpPr>
          <p:grpSp>
            <p:nvGrpSpPr>
              <p:cNvPr id="35" name="Google Shape;9431;p75">
                <a:extLst>
                  <a:ext uri="{FF2B5EF4-FFF2-40B4-BE49-F238E27FC236}">
                    <a16:creationId xmlns:a16="http://schemas.microsoft.com/office/drawing/2014/main" id="{683880FB-389B-4AC1-A7BD-7B9ECB3F074F}"/>
                  </a:ext>
                </a:extLst>
              </p:cNvPr>
              <p:cNvGrpSpPr/>
              <p:nvPr/>
            </p:nvGrpSpPr>
            <p:grpSpPr>
              <a:xfrm>
                <a:off x="2389399" y="2595741"/>
                <a:ext cx="363638" cy="296824"/>
                <a:chOff x="2389399" y="2595741"/>
                <a:chExt cx="363638" cy="296824"/>
              </a:xfrm>
            </p:grpSpPr>
            <p:grpSp>
              <p:nvGrpSpPr>
                <p:cNvPr id="52" name="Google Shape;9432;p75">
                  <a:extLst>
                    <a:ext uri="{FF2B5EF4-FFF2-40B4-BE49-F238E27FC236}">
                      <a16:creationId xmlns:a16="http://schemas.microsoft.com/office/drawing/2014/main" id="{3D53C136-F8D2-45D1-88B2-A2D8DB4332A7}"/>
                    </a:ext>
                  </a:extLst>
                </p:cNvPr>
                <p:cNvGrpSpPr/>
                <p:nvPr/>
              </p:nvGrpSpPr>
              <p:grpSpPr>
                <a:xfrm>
                  <a:off x="2493852" y="2794333"/>
                  <a:ext cx="259185" cy="98232"/>
                  <a:chOff x="2493852" y="2794333"/>
                  <a:chExt cx="259185" cy="98232"/>
                </a:xfrm>
              </p:grpSpPr>
              <p:sp>
                <p:nvSpPr>
                  <p:cNvPr id="56" name="Google Shape;9433;p75">
                    <a:extLst>
                      <a:ext uri="{FF2B5EF4-FFF2-40B4-BE49-F238E27FC236}">
                        <a16:creationId xmlns:a16="http://schemas.microsoft.com/office/drawing/2014/main" id="{F3B4C273-FD31-4E2F-BBE7-5BCE7F45F94E}"/>
                      </a:ext>
                    </a:extLst>
                  </p:cNvPr>
                  <p:cNvSpPr/>
                  <p:nvPr/>
                </p:nvSpPr>
                <p:spPr>
                  <a:xfrm>
                    <a:off x="2500419" y="2800896"/>
                    <a:ext cx="246135" cy="8512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434;p75">
                    <a:extLst>
                      <a:ext uri="{FF2B5EF4-FFF2-40B4-BE49-F238E27FC236}">
                        <a16:creationId xmlns:a16="http://schemas.microsoft.com/office/drawing/2014/main" id="{EB58B850-D9D1-4EDF-B42F-FA9869E0C537}"/>
                      </a:ext>
                    </a:extLst>
                  </p:cNvPr>
                  <p:cNvSpPr/>
                  <p:nvPr/>
                </p:nvSpPr>
                <p:spPr>
                  <a:xfrm>
                    <a:off x="2493852" y="2794333"/>
                    <a:ext cx="15360" cy="15356"/>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435;p75">
                    <a:extLst>
                      <a:ext uri="{FF2B5EF4-FFF2-40B4-BE49-F238E27FC236}">
                        <a16:creationId xmlns:a16="http://schemas.microsoft.com/office/drawing/2014/main" id="{ED908A2E-CD59-44F4-B4FC-5AE727256869}"/>
                      </a:ext>
                    </a:extLst>
                  </p:cNvPr>
                  <p:cNvSpPr/>
                  <p:nvPr/>
                </p:nvSpPr>
                <p:spPr>
                  <a:xfrm>
                    <a:off x="2737686" y="2877210"/>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9437;p75">
                  <a:extLst>
                    <a:ext uri="{FF2B5EF4-FFF2-40B4-BE49-F238E27FC236}">
                      <a16:creationId xmlns:a16="http://schemas.microsoft.com/office/drawing/2014/main" id="{02620244-FC31-4CCA-9AA0-52B274194963}"/>
                    </a:ext>
                  </a:extLst>
                </p:cNvPr>
                <p:cNvSpPr/>
                <p:nvPr/>
              </p:nvSpPr>
              <p:spPr>
                <a:xfrm>
                  <a:off x="2389399" y="2595741"/>
                  <a:ext cx="224343" cy="182054"/>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9439;p75">
                <a:extLst>
                  <a:ext uri="{FF2B5EF4-FFF2-40B4-BE49-F238E27FC236}">
                    <a16:creationId xmlns:a16="http://schemas.microsoft.com/office/drawing/2014/main" id="{A1AFB55D-83E7-4B4D-B905-5F10C57E8334}"/>
                  </a:ext>
                </a:extLst>
              </p:cNvPr>
              <p:cNvGrpSpPr/>
              <p:nvPr/>
            </p:nvGrpSpPr>
            <p:grpSpPr>
              <a:xfrm>
                <a:off x="2683630" y="2595741"/>
                <a:ext cx="224334" cy="296824"/>
                <a:chOff x="2683630" y="2595741"/>
                <a:chExt cx="224334" cy="296824"/>
              </a:xfrm>
            </p:grpSpPr>
            <p:grpSp>
              <p:nvGrpSpPr>
                <p:cNvPr id="45" name="Google Shape;9440;p75">
                  <a:extLst>
                    <a:ext uri="{FF2B5EF4-FFF2-40B4-BE49-F238E27FC236}">
                      <a16:creationId xmlns:a16="http://schemas.microsoft.com/office/drawing/2014/main" id="{5DA7832E-E0BD-4F9B-BC7F-01F338F826E8}"/>
                    </a:ext>
                  </a:extLst>
                </p:cNvPr>
                <p:cNvGrpSpPr/>
                <p:nvPr/>
              </p:nvGrpSpPr>
              <p:grpSpPr>
                <a:xfrm>
                  <a:off x="2788083" y="2794333"/>
                  <a:ext cx="15356" cy="98232"/>
                  <a:chOff x="2788083" y="2794333"/>
                  <a:chExt cx="15356" cy="98232"/>
                </a:xfrm>
              </p:grpSpPr>
              <p:sp>
                <p:nvSpPr>
                  <p:cNvPr id="49" name="Google Shape;9441;p75">
                    <a:extLst>
                      <a:ext uri="{FF2B5EF4-FFF2-40B4-BE49-F238E27FC236}">
                        <a16:creationId xmlns:a16="http://schemas.microsoft.com/office/drawing/2014/main" id="{A9F18B7A-27C1-4B2F-919F-092A2F936703}"/>
                      </a:ext>
                    </a:extLst>
                  </p:cNvPr>
                  <p:cNvSpPr/>
                  <p:nvPr/>
                </p:nvSpPr>
                <p:spPr>
                  <a:xfrm>
                    <a:off x="2794655" y="2800905"/>
                    <a:ext cx="2213" cy="85114"/>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442;p75">
                    <a:extLst>
                      <a:ext uri="{FF2B5EF4-FFF2-40B4-BE49-F238E27FC236}">
                        <a16:creationId xmlns:a16="http://schemas.microsoft.com/office/drawing/2014/main" id="{D0531D1F-5CC8-4DA3-9CE8-62A234EC1938}"/>
                      </a:ext>
                    </a:extLst>
                  </p:cNvPr>
                  <p:cNvSpPr/>
                  <p:nvPr/>
                </p:nvSpPr>
                <p:spPr>
                  <a:xfrm>
                    <a:off x="2788083" y="2794333"/>
                    <a:ext cx="15356" cy="15356"/>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443;p75">
                    <a:extLst>
                      <a:ext uri="{FF2B5EF4-FFF2-40B4-BE49-F238E27FC236}">
                        <a16:creationId xmlns:a16="http://schemas.microsoft.com/office/drawing/2014/main" id="{DC3E1940-406A-4A33-A4B7-57270D70211E}"/>
                      </a:ext>
                    </a:extLst>
                  </p:cNvPr>
                  <p:cNvSpPr/>
                  <p:nvPr/>
                </p:nvSpPr>
                <p:spPr>
                  <a:xfrm>
                    <a:off x="2788083" y="2877210"/>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9445;p75">
                  <a:extLst>
                    <a:ext uri="{FF2B5EF4-FFF2-40B4-BE49-F238E27FC236}">
                      <a16:creationId xmlns:a16="http://schemas.microsoft.com/office/drawing/2014/main" id="{435AFA78-D9AE-4A59-9611-678267A678C2}"/>
                    </a:ext>
                  </a:extLst>
                </p:cNvPr>
                <p:cNvSpPr/>
                <p:nvPr/>
              </p:nvSpPr>
              <p:spPr>
                <a:xfrm>
                  <a:off x="2683630" y="2595741"/>
                  <a:ext cx="224334" cy="182054"/>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9447;p75">
                <a:extLst>
                  <a:ext uri="{FF2B5EF4-FFF2-40B4-BE49-F238E27FC236}">
                    <a16:creationId xmlns:a16="http://schemas.microsoft.com/office/drawing/2014/main" id="{EB09E46D-4948-49FF-A09F-C33A58F023FD}"/>
                  </a:ext>
                </a:extLst>
              </p:cNvPr>
              <p:cNvGrpSpPr/>
              <p:nvPr/>
            </p:nvGrpSpPr>
            <p:grpSpPr>
              <a:xfrm>
                <a:off x="2838475" y="2595741"/>
                <a:ext cx="363720" cy="296824"/>
                <a:chOff x="2838475" y="2595741"/>
                <a:chExt cx="363720" cy="296824"/>
              </a:xfrm>
            </p:grpSpPr>
            <p:grpSp>
              <p:nvGrpSpPr>
                <p:cNvPr id="38" name="Google Shape;9448;p75">
                  <a:extLst>
                    <a:ext uri="{FF2B5EF4-FFF2-40B4-BE49-F238E27FC236}">
                      <a16:creationId xmlns:a16="http://schemas.microsoft.com/office/drawing/2014/main" id="{65145BE8-3EE8-4898-90EF-EB8EA6C9281C}"/>
                    </a:ext>
                  </a:extLst>
                </p:cNvPr>
                <p:cNvGrpSpPr/>
                <p:nvPr/>
              </p:nvGrpSpPr>
              <p:grpSpPr>
                <a:xfrm>
                  <a:off x="2838475" y="2794333"/>
                  <a:ext cx="259185" cy="98232"/>
                  <a:chOff x="2838475" y="2794333"/>
                  <a:chExt cx="259185" cy="98232"/>
                </a:xfrm>
              </p:grpSpPr>
              <p:sp>
                <p:nvSpPr>
                  <p:cNvPr id="42" name="Google Shape;9449;p75">
                    <a:extLst>
                      <a:ext uri="{FF2B5EF4-FFF2-40B4-BE49-F238E27FC236}">
                        <a16:creationId xmlns:a16="http://schemas.microsoft.com/office/drawing/2014/main" id="{074EB03C-1ED6-4496-956D-368159DD0EDF}"/>
                      </a:ext>
                    </a:extLst>
                  </p:cNvPr>
                  <p:cNvSpPr/>
                  <p:nvPr/>
                </p:nvSpPr>
                <p:spPr>
                  <a:xfrm>
                    <a:off x="2845042" y="2800896"/>
                    <a:ext cx="246122" cy="8512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450;p75">
                    <a:extLst>
                      <a:ext uri="{FF2B5EF4-FFF2-40B4-BE49-F238E27FC236}">
                        <a16:creationId xmlns:a16="http://schemas.microsoft.com/office/drawing/2014/main" id="{EDF6B92C-1121-465C-8EE6-DC4F1E305790}"/>
                      </a:ext>
                    </a:extLst>
                  </p:cNvPr>
                  <p:cNvSpPr/>
                  <p:nvPr/>
                </p:nvSpPr>
                <p:spPr>
                  <a:xfrm>
                    <a:off x="3082301" y="2794333"/>
                    <a:ext cx="15360" cy="15356"/>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451;p75">
                    <a:extLst>
                      <a:ext uri="{FF2B5EF4-FFF2-40B4-BE49-F238E27FC236}">
                        <a16:creationId xmlns:a16="http://schemas.microsoft.com/office/drawing/2014/main" id="{6A3DE7EF-3CE8-41EC-98CE-D5B2FFBE0C60}"/>
                      </a:ext>
                    </a:extLst>
                  </p:cNvPr>
                  <p:cNvSpPr/>
                  <p:nvPr/>
                </p:nvSpPr>
                <p:spPr>
                  <a:xfrm>
                    <a:off x="2838475" y="2877210"/>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9453;p75">
                  <a:extLst>
                    <a:ext uri="{FF2B5EF4-FFF2-40B4-BE49-F238E27FC236}">
                      <a16:creationId xmlns:a16="http://schemas.microsoft.com/office/drawing/2014/main" id="{0CA6C9D0-80DA-4FFD-8511-7CD7F14E086E}"/>
                    </a:ext>
                  </a:extLst>
                </p:cNvPr>
                <p:cNvSpPr/>
                <p:nvPr/>
              </p:nvSpPr>
              <p:spPr>
                <a:xfrm>
                  <a:off x="2977852" y="2595741"/>
                  <a:ext cx="224343" cy="18205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Google Shape;9455;p75">
              <a:extLst>
                <a:ext uri="{FF2B5EF4-FFF2-40B4-BE49-F238E27FC236}">
                  <a16:creationId xmlns:a16="http://schemas.microsoft.com/office/drawing/2014/main" id="{90213C9D-9668-4696-96D7-CB3E0C39D976}"/>
                </a:ext>
              </a:extLst>
            </p:cNvPr>
            <p:cNvGrpSpPr/>
            <p:nvPr/>
          </p:nvGrpSpPr>
          <p:grpSpPr>
            <a:xfrm>
              <a:off x="2389399" y="3100241"/>
              <a:ext cx="812796" cy="296869"/>
              <a:chOff x="2389399" y="3100241"/>
              <a:chExt cx="812796" cy="296869"/>
            </a:xfrm>
          </p:grpSpPr>
          <p:grpSp>
            <p:nvGrpSpPr>
              <p:cNvPr id="11" name="Google Shape;9456;p75">
                <a:extLst>
                  <a:ext uri="{FF2B5EF4-FFF2-40B4-BE49-F238E27FC236}">
                    <a16:creationId xmlns:a16="http://schemas.microsoft.com/office/drawing/2014/main" id="{A90B22F9-8940-48E8-87D2-A51109C3FCEB}"/>
                  </a:ext>
                </a:extLst>
              </p:cNvPr>
              <p:cNvGrpSpPr/>
              <p:nvPr/>
            </p:nvGrpSpPr>
            <p:grpSpPr>
              <a:xfrm>
                <a:off x="2683630" y="3100241"/>
                <a:ext cx="224334" cy="296869"/>
                <a:chOff x="2683630" y="3100241"/>
                <a:chExt cx="224334" cy="296869"/>
              </a:xfrm>
            </p:grpSpPr>
            <p:grpSp>
              <p:nvGrpSpPr>
                <p:cNvPr id="28" name="Google Shape;9457;p75">
                  <a:extLst>
                    <a:ext uri="{FF2B5EF4-FFF2-40B4-BE49-F238E27FC236}">
                      <a16:creationId xmlns:a16="http://schemas.microsoft.com/office/drawing/2014/main" id="{B871F9E4-AFF1-40D6-BB9C-B61256F9EB70}"/>
                    </a:ext>
                  </a:extLst>
                </p:cNvPr>
                <p:cNvGrpSpPr/>
                <p:nvPr/>
              </p:nvGrpSpPr>
              <p:grpSpPr>
                <a:xfrm>
                  <a:off x="2788083" y="3100241"/>
                  <a:ext cx="15356" cy="98237"/>
                  <a:chOff x="2788083" y="3100241"/>
                  <a:chExt cx="15356" cy="98237"/>
                </a:xfrm>
              </p:grpSpPr>
              <p:sp>
                <p:nvSpPr>
                  <p:cNvPr id="32" name="Google Shape;9458;p75">
                    <a:extLst>
                      <a:ext uri="{FF2B5EF4-FFF2-40B4-BE49-F238E27FC236}">
                        <a16:creationId xmlns:a16="http://schemas.microsoft.com/office/drawing/2014/main" id="{1093A5FA-F0C4-428C-A61E-C8ECA665CD89}"/>
                      </a:ext>
                    </a:extLst>
                  </p:cNvPr>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459;p75">
                    <a:extLst>
                      <a:ext uri="{FF2B5EF4-FFF2-40B4-BE49-F238E27FC236}">
                        <a16:creationId xmlns:a16="http://schemas.microsoft.com/office/drawing/2014/main" id="{863D2491-85F6-4033-AAC9-EB2BFFCD2F6B}"/>
                      </a:ext>
                    </a:extLst>
                  </p:cNvPr>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460;p75">
                    <a:extLst>
                      <a:ext uri="{FF2B5EF4-FFF2-40B4-BE49-F238E27FC236}">
                        <a16:creationId xmlns:a16="http://schemas.microsoft.com/office/drawing/2014/main" id="{38E0306F-38E6-47D1-8184-ADE15E885501}"/>
                      </a:ext>
                    </a:extLst>
                  </p:cNvPr>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9462;p75">
                  <a:extLst>
                    <a:ext uri="{FF2B5EF4-FFF2-40B4-BE49-F238E27FC236}">
                      <a16:creationId xmlns:a16="http://schemas.microsoft.com/office/drawing/2014/main" id="{6053CE19-6277-4303-A83A-49268BC78E4C}"/>
                    </a:ext>
                  </a:extLst>
                </p:cNvPr>
                <p:cNvSpPr/>
                <p:nvPr/>
              </p:nvSpPr>
              <p:spPr>
                <a:xfrm>
                  <a:off x="2683630" y="3215065"/>
                  <a:ext cx="224334" cy="1820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464;p75">
                <a:extLst>
                  <a:ext uri="{FF2B5EF4-FFF2-40B4-BE49-F238E27FC236}">
                    <a16:creationId xmlns:a16="http://schemas.microsoft.com/office/drawing/2014/main" id="{4ED80EF5-967F-48DB-A904-A94D539EA36A}"/>
                  </a:ext>
                </a:extLst>
              </p:cNvPr>
              <p:cNvGrpSpPr/>
              <p:nvPr/>
            </p:nvGrpSpPr>
            <p:grpSpPr>
              <a:xfrm>
                <a:off x="2389399" y="3100241"/>
                <a:ext cx="363638" cy="296869"/>
                <a:chOff x="2389399" y="3100241"/>
                <a:chExt cx="363638" cy="296869"/>
              </a:xfrm>
            </p:grpSpPr>
            <p:grpSp>
              <p:nvGrpSpPr>
                <p:cNvPr id="21" name="Google Shape;9465;p75">
                  <a:extLst>
                    <a:ext uri="{FF2B5EF4-FFF2-40B4-BE49-F238E27FC236}">
                      <a16:creationId xmlns:a16="http://schemas.microsoft.com/office/drawing/2014/main" id="{CE3805A3-3023-4100-AF47-014974B74FC1}"/>
                    </a:ext>
                  </a:extLst>
                </p:cNvPr>
                <p:cNvGrpSpPr/>
                <p:nvPr/>
              </p:nvGrpSpPr>
              <p:grpSpPr>
                <a:xfrm>
                  <a:off x="2493852" y="3100241"/>
                  <a:ext cx="259185" cy="98237"/>
                  <a:chOff x="2493852" y="3100241"/>
                  <a:chExt cx="259185" cy="98237"/>
                </a:xfrm>
              </p:grpSpPr>
              <p:sp>
                <p:nvSpPr>
                  <p:cNvPr id="25" name="Google Shape;9466;p75">
                    <a:extLst>
                      <a:ext uri="{FF2B5EF4-FFF2-40B4-BE49-F238E27FC236}">
                        <a16:creationId xmlns:a16="http://schemas.microsoft.com/office/drawing/2014/main" id="{25C447DA-F1E3-4EEF-ABAF-6F5B578DAE1C}"/>
                      </a:ext>
                    </a:extLst>
                  </p:cNvPr>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67;p75">
                    <a:extLst>
                      <a:ext uri="{FF2B5EF4-FFF2-40B4-BE49-F238E27FC236}">
                        <a16:creationId xmlns:a16="http://schemas.microsoft.com/office/drawing/2014/main" id="{C250315A-B937-4D46-8A4B-EA6497835BEE}"/>
                      </a:ext>
                    </a:extLst>
                  </p:cNvPr>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468;p75">
                    <a:extLst>
                      <a:ext uri="{FF2B5EF4-FFF2-40B4-BE49-F238E27FC236}">
                        <a16:creationId xmlns:a16="http://schemas.microsoft.com/office/drawing/2014/main" id="{50FF20FF-55C8-4229-B71D-DB5EBEF4D653}"/>
                      </a:ext>
                    </a:extLst>
                  </p:cNvPr>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9470;p75">
                  <a:extLst>
                    <a:ext uri="{FF2B5EF4-FFF2-40B4-BE49-F238E27FC236}">
                      <a16:creationId xmlns:a16="http://schemas.microsoft.com/office/drawing/2014/main" id="{A0270DBD-FC59-4A87-8F94-A169EA6DF0B7}"/>
                    </a:ext>
                  </a:extLst>
                </p:cNvPr>
                <p:cNvSpPr/>
                <p:nvPr/>
              </p:nvSpPr>
              <p:spPr>
                <a:xfrm>
                  <a:off x="2389399" y="3215065"/>
                  <a:ext cx="224343" cy="1820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9472;p75">
                <a:extLst>
                  <a:ext uri="{FF2B5EF4-FFF2-40B4-BE49-F238E27FC236}">
                    <a16:creationId xmlns:a16="http://schemas.microsoft.com/office/drawing/2014/main" id="{C6B17808-ABFC-4C28-A706-37E33DD5D893}"/>
                  </a:ext>
                </a:extLst>
              </p:cNvPr>
              <p:cNvGrpSpPr/>
              <p:nvPr/>
            </p:nvGrpSpPr>
            <p:grpSpPr>
              <a:xfrm>
                <a:off x="2838475" y="3100241"/>
                <a:ext cx="363720" cy="296869"/>
                <a:chOff x="2838475" y="3100241"/>
                <a:chExt cx="363720" cy="296869"/>
              </a:xfrm>
            </p:grpSpPr>
            <p:grpSp>
              <p:nvGrpSpPr>
                <p:cNvPr id="14" name="Google Shape;9473;p75">
                  <a:extLst>
                    <a:ext uri="{FF2B5EF4-FFF2-40B4-BE49-F238E27FC236}">
                      <a16:creationId xmlns:a16="http://schemas.microsoft.com/office/drawing/2014/main" id="{0F964621-89C2-44C9-8D71-E578F69E6827}"/>
                    </a:ext>
                  </a:extLst>
                </p:cNvPr>
                <p:cNvGrpSpPr/>
                <p:nvPr/>
              </p:nvGrpSpPr>
              <p:grpSpPr>
                <a:xfrm>
                  <a:off x="2838475" y="3100241"/>
                  <a:ext cx="259185" cy="98237"/>
                  <a:chOff x="2838475" y="3100241"/>
                  <a:chExt cx="259185" cy="98237"/>
                </a:xfrm>
              </p:grpSpPr>
              <p:sp>
                <p:nvSpPr>
                  <p:cNvPr id="18" name="Google Shape;9474;p75">
                    <a:extLst>
                      <a:ext uri="{FF2B5EF4-FFF2-40B4-BE49-F238E27FC236}">
                        <a16:creationId xmlns:a16="http://schemas.microsoft.com/office/drawing/2014/main" id="{CD306461-7B56-4202-9DD7-A15FA6F6DE3E}"/>
                      </a:ext>
                    </a:extLst>
                  </p:cNvPr>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475;p75">
                    <a:extLst>
                      <a:ext uri="{FF2B5EF4-FFF2-40B4-BE49-F238E27FC236}">
                        <a16:creationId xmlns:a16="http://schemas.microsoft.com/office/drawing/2014/main" id="{DCCA6279-1DAC-4065-8FED-342E3C6FF1DF}"/>
                      </a:ext>
                    </a:extLst>
                  </p:cNvPr>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476;p75">
                    <a:extLst>
                      <a:ext uri="{FF2B5EF4-FFF2-40B4-BE49-F238E27FC236}">
                        <a16:creationId xmlns:a16="http://schemas.microsoft.com/office/drawing/2014/main" id="{52B3EC58-1D03-4540-9C5E-21253ACFEC99}"/>
                      </a:ext>
                    </a:extLst>
                  </p:cNvPr>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9478;p75">
                  <a:extLst>
                    <a:ext uri="{FF2B5EF4-FFF2-40B4-BE49-F238E27FC236}">
                      <a16:creationId xmlns:a16="http://schemas.microsoft.com/office/drawing/2014/main" id="{CC641875-DB48-41EA-8871-AA565D80FFF8}"/>
                    </a:ext>
                  </a:extLst>
                </p:cNvPr>
                <p:cNvSpPr/>
                <p:nvPr/>
              </p:nvSpPr>
              <p:spPr>
                <a:xfrm>
                  <a:off x="2977852" y="3215065"/>
                  <a:ext cx="224343" cy="1820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3" name="TextBox 62">
            <a:extLst>
              <a:ext uri="{FF2B5EF4-FFF2-40B4-BE49-F238E27FC236}">
                <a16:creationId xmlns:a16="http://schemas.microsoft.com/office/drawing/2014/main" id="{A29AFF31-722D-4298-BEF0-C663983407DA}"/>
              </a:ext>
            </a:extLst>
          </p:cNvPr>
          <p:cNvSpPr txBox="1"/>
          <p:nvPr/>
        </p:nvSpPr>
        <p:spPr>
          <a:xfrm>
            <a:off x="1500015" y="1692791"/>
            <a:ext cx="1427495" cy="307777"/>
          </a:xfrm>
          <a:prstGeom prst="rect">
            <a:avLst/>
          </a:prstGeom>
          <a:noFill/>
        </p:spPr>
        <p:txBody>
          <a:bodyPr wrap="square">
            <a:spAutoFit/>
          </a:bodyPr>
          <a:lstStyle/>
          <a:p>
            <a:pPr algn="ctr"/>
            <a:r>
              <a:rPr lang="en-US" dirty="0">
                <a:solidFill>
                  <a:schemeClr val="bg1"/>
                </a:solidFill>
              </a:rPr>
              <a:t>Project Charter </a:t>
            </a:r>
          </a:p>
        </p:txBody>
      </p:sp>
      <p:sp>
        <p:nvSpPr>
          <p:cNvPr id="64" name="TextBox 63">
            <a:extLst>
              <a:ext uri="{FF2B5EF4-FFF2-40B4-BE49-F238E27FC236}">
                <a16:creationId xmlns:a16="http://schemas.microsoft.com/office/drawing/2014/main" id="{A4706B8F-62FA-476E-94F3-1881577755F8}"/>
              </a:ext>
            </a:extLst>
          </p:cNvPr>
          <p:cNvSpPr txBox="1"/>
          <p:nvPr/>
        </p:nvSpPr>
        <p:spPr>
          <a:xfrm>
            <a:off x="1500015" y="3177067"/>
            <a:ext cx="1378207" cy="307777"/>
          </a:xfrm>
          <a:prstGeom prst="rect">
            <a:avLst/>
          </a:prstGeom>
          <a:noFill/>
        </p:spPr>
        <p:txBody>
          <a:bodyPr wrap="square">
            <a:spAutoFit/>
          </a:bodyPr>
          <a:lstStyle/>
          <a:p>
            <a:pPr algn="ctr"/>
            <a:r>
              <a:rPr lang="en-US" dirty="0">
                <a:solidFill>
                  <a:schemeClr val="bg1"/>
                </a:solidFill>
              </a:rPr>
              <a:t>Analysis Tools </a:t>
            </a:r>
          </a:p>
        </p:txBody>
      </p:sp>
      <p:sp>
        <p:nvSpPr>
          <p:cNvPr id="65" name="TextBox 64">
            <a:extLst>
              <a:ext uri="{FF2B5EF4-FFF2-40B4-BE49-F238E27FC236}">
                <a16:creationId xmlns:a16="http://schemas.microsoft.com/office/drawing/2014/main" id="{A311918D-CBFE-4F62-9F4D-387498436DCE}"/>
              </a:ext>
            </a:extLst>
          </p:cNvPr>
          <p:cNvSpPr txBox="1"/>
          <p:nvPr/>
        </p:nvSpPr>
        <p:spPr>
          <a:xfrm>
            <a:off x="1512300" y="4587621"/>
            <a:ext cx="1378207" cy="523220"/>
          </a:xfrm>
          <a:prstGeom prst="rect">
            <a:avLst/>
          </a:prstGeom>
          <a:noFill/>
        </p:spPr>
        <p:txBody>
          <a:bodyPr wrap="square">
            <a:spAutoFit/>
          </a:bodyPr>
          <a:lstStyle/>
          <a:p>
            <a:pPr algn="ctr"/>
            <a:r>
              <a:rPr lang="en-US" dirty="0">
                <a:solidFill>
                  <a:schemeClr val="bg1"/>
                </a:solidFill>
              </a:rPr>
              <a:t>Organization Structure</a:t>
            </a:r>
          </a:p>
        </p:txBody>
      </p:sp>
      <p:sp>
        <p:nvSpPr>
          <p:cNvPr id="66" name="TextBox 65">
            <a:extLst>
              <a:ext uri="{FF2B5EF4-FFF2-40B4-BE49-F238E27FC236}">
                <a16:creationId xmlns:a16="http://schemas.microsoft.com/office/drawing/2014/main" id="{FD3832D1-5B61-471B-99A7-F4DCC150E98C}"/>
              </a:ext>
            </a:extLst>
          </p:cNvPr>
          <p:cNvSpPr txBox="1"/>
          <p:nvPr/>
        </p:nvSpPr>
        <p:spPr>
          <a:xfrm>
            <a:off x="6459217" y="1623516"/>
            <a:ext cx="1032441" cy="307777"/>
          </a:xfrm>
          <a:prstGeom prst="rect">
            <a:avLst/>
          </a:prstGeom>
          <a:noFill/>
        </p:spPr>
        <p:txBody>
          <a:bodyPr wrap="square">
            <a:spAutoFit/>
          </a:bodyPr>
          <a:lstStyle/>
          <a:p>
            <a:pPr algn="ctr"/>
            <a:r>
              <a:rPr lang="en-US" dirty="0">
                <a:solidFill>
                  <a:schemeClr val="bg1"/>
                </a:solidFill>
              </a:rPr>
              <a:t>Research </a:t>
            </a:r>
          </a:p>
        </p:txBody>
      </p:sp>
      <p:sp>
        <p:nvSpPr>
          <p:cNvPr id="67" name="TextBox 66">
            <a:extLst>
              <a:ext uri="{FF2B5EF4-FFF2-40B4-BE49-F238E27FC236}">
                <a16:creationId xmlns:a16="http://schemas.microsoft.com/office/drawing/2014/main" id="{9D3458C6-BA8F-4635-AAAD-6E6990B02C6F}"/>
              </a:ext>
            </a:extLst>
          </p:cNvPr>
          <p:cNvSpPr txBox="1"/>
          <p:nvPr/>
        </p:nvSpPr>
        <p:spPr>
          <a:xfrm>
            <a:off x="6228265" y="3054587"/>
            <a:ext cx="1388758" cy="523220"/>
          </a:xfrm>
          <a:prstGeom prst="rect">
            <a:avLst/>
          </a:prstGeom>
          <a:noFill/>
        </p:spPr>
        <p:txBody>
          <a:bodyPr wrap="square">
            <a:spAutoFit/>
          </a:bodyPr>
          <a:lstStyle/>
          <a:p>
            <a:pPr algn="ctr"/>
            <a:r>
              <a:rPr lang="en-US" dirty="0">
                <a:solidFill>
                  <a:schemeClr val="bg1"/>
                </a:solidFill>
              </a:rPr>
              <a:t>Construction of Documents </a:t>
            </a:r>
          </a:p>
        </p:txBody>
      </p:sp>
      <p:sp>
        <p:nvSpPr>
          <p:cNvPr id="68" name="TextBox 67">
            <a:extLst>
              <a:ext uri="{FF2B5EF4-FFF2-40B4-BE49-F238E27FC236}">
                <a16:creationId xmlns:a16="http://schemas.microsoft.com/office/drawing/2014/main" id="{659C0EB7-4526-46F9-8E29-B71B60527D3F}"/>
              </a:ext>
            </a:extLst>
          </p:cNvPr>
          <p:cNvSpPr txBox="1"/>
          <p:nvPr/>
        </p:nvSpPr>
        <p:spPr>
          <a:xfrm>
            <a:off x="6438552" y="4587621"/>
            <a:ext cx="1032441" cy="523220"/>
          </a:xfrm>
          <a:prstGeom prst="rect">
            <a:avLst/>
          </a:prstGeom>
          <a:noFill/>
        </p:spPr>
        <p:txBody>
          <a:bodyPr wrap="square">
            <a:spAutoFit/>
          </a:bodyPr>
          <a:lstStyle/>
          <a:p>
            <a:pPr algn="ctr"/>
            <a:r>
              <a:rPr lang="en-US" dirty="0">
                <a:solidFill>
                  <a:schemeClr val="bg1"/>
                </a:solidFill>
              </a:rPr>
              <a:t>Lesson Learned </a:t>
            </a:r>
          </a:p>
        </p:txBody>
      </p:sp>
      <p:sp>
        <p:nvSpPr>
          <p:cNvPr id="69" name="TextBox 68">
            <a:extLst>
              <a:ext uri="{FF2B5EF4-FFF2-40B4-BE49-F238E27FC236}">
                <a16:creationId xmlns:a16="http://schemas.microsoft.com/office/drawing/2014/main" id="{A37A2FAB-6197-4815-B0C1-EC0F53757053}"/>
              </a:ext>
            </a:extLst>
          </p:cNvPr>
          <p:cNvSpPr txBox="1"/>
          <p:nvPr/>
        </p:nvSpPr>
        <p:spPr>
          <a:xfrm>
            <a:off x="3931442" y="2849924"/>
            <a:ext cx="1231760" cy="646331"/>
          </a:xfrm>
          <a:prstGeom prst="rect">
            <a:avLst/>
          </a:prstGeom>
          <a:noFill/>
        </p:spPr>
        <p:txBody>
          <a:bodyPr wrap="square">
            <a:spAutoFit/>
          </a:bodyPr>
          <a:lstStyle/>
          <a:p>
            <a:pPr algn="ctr"/>
            <a:r>
              <a:rPr lang="en-US" sz="1200" dirty="0">
                <a:solidFill>
                  <a:schemeClr val="bg1"/>
                </a:solidFill>
              </a:rPr>
              <a:t>Project Documentation Requirements</a:t>
            </a:r>
          </a:p>
        </p:txBody>
      </p:sp>
      <p:grpSp>
        <p:nvGrpSpPr>
          <p:cNvPr id="115" name="Google Shape;13989;p85">
            <a:extLst>
              <a:ext uri="{FF2B5EF4-FFF2-40B4-BE49-F238E27FC236}">
                <a16:creationId xmlns:a16="http://schemas.microsoft.com/office/drawing/2014/main" id="{84FBBBD9-1DEA-4D24-99B6-6D3F766AD360}"/>
              </a:ext>
            </a:extLst>
          </p:cNvPr>
          <p:cNvGrpSpPr/>
          <p:nvPr/>
        </p:nvGrpSpPr>
        <p:grpSpPr>
          <a:xfrm>
            <a:off x="6680757" y="4099901"/>
            <a:ext cx="540216" cy="578358"/>
            <a:chOff x="7055134" y="2919170"/>
            <a:chExt cx="290321" cy="310820"/>
          </a:xfrm>
        </p:grpSpPr>
        <p:sp>
          <p:nvSpPr>
            <p:cNvPr id="116" name="Google Shape;13990;p85">
              <a:extLst>
                <a:ext uri="{FF2B5EF4-FFF2-40B4-BE49-F238E27FC236}">
                  <a16:creationId xmlns:a16="http://schemas.microsoft.com/office/drawing/2014/main" id="{02FBA08F-441C-43D8-9EA6-AE507C56B926}"/>
                </a:ext>
              </a:extLst>
            </p:cNvPr>
            <p:cNvSpPr/>
            <p:nvPr/>
          </p:nvSpPr>
          <p:spPr>
            <a:xfrm>
              <a:off x="7102497" y="2970989"/>
              <a:ext cx="191044" cy="259001"/>
            </a:xfrm>
            <a:custGeom>
              <a:avLst/>
              <a:gdLst/>
              <a:ahLst/>
              <a:cxnLst/>
              <a:rect l="l" t="t" r="r" b="b"/>
              <a:pathLst>
                <a:path w="6002" h="8137" extrusionOk="0">
                  <a:moveTo>
                    <a:pt x="3097" y="314"/>
                  </a:moveTo>
                  <a:cubicBezTo>
                    <a:pt x="3739" y="314"/>
                    <a:pt x="4347" y="552"/>
                    <a:pt x="4835" y="980"/>
                  </a:cubicBezTo>
                  <a:cubicBezTo>
                    <a:pt x="5394" y="1481"/>
                    <a:pt x="5716" y="2195"/>
                    <a:pt x="5716" y="2933"/>
                  </a:cubicBezTo>
                  <a:cubicBezTo>
                    <a:pt x="5704" y="3445"/>
                    <a:pt x="5549" y="3933"/>
                    <a:pt x="5287" y="4350"/>
                  </a:cubicBezTo>
                  <a:cubicBezTo>
                    <a:pt x="5013" y="4767"/>
                    <a:pt x="4644" y="5100"/>
                    <a:pt x="4204" y="5302"/>
                  </a:cubicBezTo>
                  <a:cubicBezTo>
                    <a:pt x="3930" y="5433"/>
                    <a:pt x="3751" y="5719"/>
                    <a:pt x="3751" y="6029"/>
                  </a:cubicBezTo>
                  <a:lnTo>
                    <a:pt x="3751" y="6207"/>
                  </a:lnTo>
                  <a:lnTo>
                    <a:pt x="2430" y="6207"/>
                  </a:lnTo>
                  <a:lnTo>
                    <a:pt x="2430" y="6029"/>
                  </a:lnTo>
                  <a:cubicBezTo>
                    <a:pt x="2430" y="5719"/>
                    <a:pt x="2251" y="5433"/>
                    <a:pt x="1965" y="5302"/>
                  </a:cubicBezTo>
                  <a:cubicBezTo>
                    <a:pt x="942" y="4814"/>
                    <a:pt x="346" y="3731"/>
                    <a:pt x="489" y="2588"/>
                  </a:cubicBezTo>
                  <a:cubicBezTo>
                    <a:pt x="644" y="1421"/>
                    <a:pt x="1608" y="457"/>
                    <a:pt x="2799" y="326"/>
                  </a:cubicBezTo>
                  <a:cubicBezTo>
                    <a:pt x="2906" y="314"/>
                    <a:pt x="3013" y="314"/>
                    <a:pt x="3097" y="314"/>
                  </a:cubicBezTo>
                  <a:close/>
                  <a:moveTo>
                    <a:pt x="3728" y="6505"/>
                  </a:moveTo>
                  <a:lnTo>
                    <a:pt x="3739" y="7017"/>
                  </a:lnTo>
                  <a:cubicBezTo>
                    <a:pt x="3739" y="7100"/>
                    <a:pt x="3668" y="7195"/>
                    <a:pt x="3561" y="7195"/>
                  </a:cubicBezTo>
                  <a:lnTo>
                    <a:pt x="2573" y="7195"/>
                  </a:lnTo>
                  <a:cubicBezTo>
                    <a:pt x="2489" y="7195"/>
                    <a:pt x="2394" y="7124"/>
                    <a:pt x="2394" y="7017"/>
                  </a:cubicBezTo>
                  <a:lnTo>
                    <a:pt x="2394" y="6505"/>
                  </a:lnTo>
                  <a:close/>
                  <a:moveTo>
                    <a:pt x="3394" y="7469"/>
                  </a:moveTo>
                  <a:lnTo>
                    <a:pt x="3406" y="7648"/>
                  </a:lnTo>
                  <a:cubicBezTo>
                    <a:pt x="3406" y="7743"/>
                    <a:pt x="3335" y="7838"/>
                    <a:pt x="3228" y="7838"/>
                  </a:cubicBezTo>
                  <a:lnTo>
                    <a:pt x="2906" y="7838"/>
                  </a:lnTo>
                  <a:cubicBezTo>
                    <a:pt x="2811" y="7838"/>
                    <a:pt x="2727" y="7755"/>
                    <a:pt x="2727" y="7648"/>
                  </a:cubicBezTo>
                  <a:lnTo>
                    <a:pt x="2727" y="7469"/>
                  </a:lnTo>
                  <a:close/>
                  <a:moveTo>
                    <a:pt x="3056" y="0"/>
                  </a:moveTo>
                  <a:cubicBezTo>
                    <a:pt x="2951" y="0"/>
                    <a:pt x="2845" y="6"/>
                    <a:pt x="2739" y="16"/>
                  </a:cubicBezTo>
                  <a:cubicBezTo>
                    <a:pt x="1418" y="171"/>
                    <a:pt x="322" y="1230"/>
                    <a:pt x="168" y="2552"/>
                  </a:cubicBezTo>
                  <a:cubicBezTo>
                    <a:pt x="1" y="3814"/>
                    <a:pt x="668" y="5040"/>
                    <a:pt x="1811" y="5564"/>
                  </a:cubicBezTo>
                  <a:cubicBezTo>
                    <a:pt x="1977" y="5648"/>
                    <a:pt x="2096" y="5826"/>
                    <a:pt x="2096" y="6017"/>
                  </a:cubicBezTo>
                  <a:lnTo>
                    <a:pt x="2096" y="7005"/>
                  </a:lnTo>
                  <a:cubicBezTo>
                    <a:pt x="2096" y="7207"/>
                    <a:pt x="2239" y="7386"/>
                    <a:pt x="2430" y="7457"/>
                  </a:cubicBezTo>
                  <a:lnTo>
                    <a:pt x="2430" y="7648"/>
                  </a:lnTo>
                  <a:cubicBezTo>
                    <a:pt x="2430" y="7922"/>
                    <a:pt x="2632" y="8136"/>
                    <a:pt x="2906" y="8136"/>
                  </a:cubicBezTo>
                  <a:lnTo>
                    <a:pt x="3228" y="8136"/>
                  </a:lnTo>
                  <a:cubicBezTo>
                    <a:pt x="3501" y="8136"/>
                    <a:pt x="3704" y="7922"/>
                    <a:pt x="3704" y="7648"/>
                  </a:cubicBezTo>
                  <a:lnTo>
                    <a:pt x="3704" y="7457"/>
                  </a:lnTo>
                  <a:cubicBezTo>
                    <a:pt x="3906" y="7398"/>
                    <a:pt x="4037" y="7219"/>
                    <a:pt x="4037" y="7005"/>
                  </a:cubicBezTo>
                  <a:lnTo>
                    <a:pt x="4037" y="6017"/>
                  </a:lnTo>
                  <a:cubicBezTo>
                    <a:pt x="4037" y="5826"/>
                    <a:pt x="4144" y="5648"/>
                    <a:pt x="4323" y="5564"/>
                  </a:cubicBezTo>
                  <a:cubicBezTo>
                    <a:pt x="4811" y="5326"/>
                    <a:pt x="5228" y="4969"/>
                    <a:pt x="5537" y="4517"/>
                  </a:cubicBezTo>
                  <a:cubicBezTo>
                    <a:pt x="5847" y="4040"/>
                    <a:pt x="6002" y="3481"/>
                    <a:pt x="6002" y="2921"/>
                  </a:cubicBezTo>
                  <a:cubicBezTo>
                    <a:pt x="6002" y="2100"/>
                    <a:pt x="5644" y="1302"/>
                    <a:pt x="5037" y="754"/>
                  </a:cubicBezTo>
                  <a:cubicBezTo>
                    <a:pt x="4485" y="254"/>
                    <a:pt x="3788" y="0"/>
                    <a:pt x="305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991;p85">
              <a:extLst>
                <a:ext uri="{FF2B5EF4-FFF2-40B4-BE49-F238E27FC236}">
                  <a16:creationId xmlns:a16="http://schemas.microsoft.com/office/drawing/2014/main" id="{CC22D75F-75D2-489A-936D-A43122EF1062}"/>
                </a:ext>
              </a:extLst>
            </p:cNvPr>
            <p:cNvSpPr/>
            <p:nvPr/>
          </p:nvSpPr>
          <p:spPr>
            <a:xfrm>
              <a:off x="7304872" y="3059413"/>
              <a:ext cx="40583" cy="9485"/>
            </a:xfrm>
            <a:custGeom>
              <a:avLst/>
              <a:gdLst/>
              <a:ahLst/>
              <a:cxnLst/>
              <a:rect l="l" t="t" r="r" b="b"/>
              <a:pathLst>
                <a:path w="1275" h="298" extrusionOk="0">
                  <a:moveTo>
                    <a:pt x="144" y="0"/>
                  </a:moveTo>
                  <a:cubicBezTo>
                    <a:pt x="60" y="0"/>
                    <a:pt x="1" y="72"/>
                    <a:pt x="1" y="143"/>
                  </a:cubicBezTo>
                  <a:cubicBezTo>
                    <a:pt x="1" y="238"/>
                    <a:pt x="72" y="298"/>
                    <a:pt x="144" y="298"/>
                  </a:cubicBezTo>
                  <a:lnTo>
                    <a:pt x="1132" y="298"/>
                  </a:lnTo>
                  <a:cubicBezTo>
                    <a:pt x="1215" y="298"/>
                    <a:pt x="1275" y="215"/>
                    <a:pt x="1275" y="143"/>
                  </a:cubicBezTo>
                  <a:cubicBezTo>
                    <a:pt x="1275" y="72"/>
                    <a:pt x="1203" y="0"/>
                    <a:pt x="113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992;p85">
              <a:extLst>
                <a:ext uri="{FF2B5EF4-FFF2-40B4-BE49-F238E27FC236}">
                  <a16:creationId xmlns:a16="http://schemas.microsoft.com/office/drawing/2014/main" id="{C0642627-FF74-413C-AB6F-A45655479CD6}"/>
                </a:ext>
              </a:extLst>
            </p:cNvPr>
            <p:cNvSpPr/>
            <p:nvPr/>
          </p:nvSpPr>
          <p:spPr>
            <a:xfrm>
              <a:off x="7055134" y="3059413"/>
              <a:ext cx="41347" cy="9485"/>
            </a:xfrm>
            <a:custGeom>
              <a:avLst/>
              <a:gdLst/>
              <a:ahLst/>
              <a:cxnLst/>
              <a:rect l="l" t="t" r="r" b="b"/>
              <a:pathLst>
                <a:path w="1299" h="298" extrusionOk="0">
                  <a:moveTo>
                    <a:pt x="155" y="0"/>
                  </a:moveTo>
                  <a:cubicBezTo>
                    <a:pt x="60" y="0"/>
                    <a:pt x="1" y="72"/>
                    <a:pt x="1" y="143"/>
                  </a:cubicBezTo>
                  <a:cubicBezTo>
                    <a:pt x="1" y="238"/>
                    <a:pt x="72" y="298"/>
                    <a:pt x="155" y="298"/>
                  </a:cubicBezTo>
                  <a:lnTo>
                    <a:pt x="1132" y="298"/>
                  </a:lnTo>
                  <a:cubicBezTo>
                    <a:pt x="1215" y="298"/>
                    <a:pt x="1287" y="215"/>
                    <a:pt x="1287" y="143"/>
                  </a:cubicBezTo>
                  <a:cubicBezTo>
                    <a:pt x="1298" y="72"/>
                    <a:pt x="1227" y="0"/>
                    <a:pt x="113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993;p85">
              <a:extLst>
                <a:ext uri="{FF2B5EF4-FFF2-40B4-BE49-F238E27FC236}">
                  <a16:creationId xmlns:a16="http://schemas.microsoft.com/office/drawing/2014/main" id="{A756CC69-193D-40AE-BEB7-26B7956A465A}"/>
                </a:ext>
              </a:extLst>
            </p:cNvPr>
            <p:cNvSpPr/>
            <p:nvPr/>
          </p:nvSpPr>
          <p:spPr>
            <a:xfrm>
              <a:off x="7195727" y="2919170"/>
              <a:ext cx="9517" cy="40583"/>
            </a:xfrm>
            <a:custGeom>
              <a:avLst/>
              <a:gdLst/>
              <a:ahLst/>
              <a:cxnLst/>
              <a:rect l="l" t="t" r="r" b="b"/>
              <a:pathLst>
                <a:path w="299" h="1275" extrusionOk="0">
                  <a:moveTo>
                    <a:pt x="156" y="1"/>
                  </a:moveTo>
                  <a:cubicBezTo>
                    <a:pt x="60" y="1"/>
                    <a:pt x="1" y="72"/>
                    <a:pt x="1" y="144"/>
                  </a:cubicBezTo>
                  <a:lnTo>
                    <a:pt x="1" y="1132"/>
                  </a:lnTo>
                  <a:cubicBezTo>
                    <a:pt x="1" y="1215"/>
                    <a:pt x="84" y="1275"/>
                    <a:pt x="156" y="1275"/>
                  </a:cubicBezTo>
                  <a:cubicBezTo>
                    <a:pt x="227" y="1275"/>
                    <a:pt x="299" y="1204"/>
                    <a:pt x="299" y="1132"/>
                  </a:cubicBezTo>
                  <a:lnTo>
                    <a:pt x="299" y="144"/>
                  </a:lnTo>
                  <a:cubicBezTo>
                    <a:pt x="299" y="72"/>
                    <a:pt x="227" y="1"/>
                    <a:pt x="15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994;p85">
              <a:extLst>
                <a:ext uri="{FF2B5EF4-FFF2-40B4-BE49-F238E27FC236}">
                  <a16:creationId xmlns:a16="http://schemas.microsoft.com/office/drawing/2014/main" id="{74370273-689A-4560-AE2F-57DC94C96B12}"/>
                </a:ext>
              </a:extLst>
            </p:cNvPr>
            <p:cNvSpPr/>
            <p:nvPr/>
          </p:nvSpPr>
          <p:spPr>
            <a:xfrm>
              <a:off x="7185128" y="3007116"/>
              <a:ext cx="30334" cy="92880"/>
            </a:xfrm>
            <a:custGeom>
              <a:avLst/>
              <a:gdLst/>
              <a:ahLst/>
              <a:cxnLst/>
              <a:rect l="l" t="t" r="r" b="b"/>
              <a:pathLst>
                <a:path w="953" h="2918" extrusionOk="0">
                  <a:moveTo>
                    <a:pt x="477" y="310"/>
                  </a:moveTo>
                  <a:cubicBezTo>
                    <a:pt x="512" y="310"/>
                    <a:pt x="560" y="334"/>
                    <a:pt x="596" y="357"/>
                  </a:cubicBezTo>
                  <a:cubicBezTo>
                    <a:pt x="620" y="393"/>
                    <a:pt x="632" y="429"/>
                    <a:pt x="632" y="476"/>
                  </a:cubicBezTo>
                  <a:lnTo>
                    <a:pt x="548" y="2608"/>
                  </a:lnTo>
                  <a:lnTo>
                    <a:pt x="405" y="2620"/>
                  </a:lnTo>
                  <a:cubicBezTo>
                    <a:pt x="405" y="2620"/>
                    <a:pt x="393" y="2620"/>
                    <a:pt x="393" y="2608"/>
                  </a:cubicBezTo>
                  <a:lnTo>
                    <a:pt x="310" y="476"/>
                  </a:lnTo>
                  <a:cubicBezTo>
                    <a:pt x="310" y="429"/>
                    <a:pt x="322" y="393"/>
                    <a:pt x="358" y="357"/>
                  </a:cubicBezTo>
                  <a:cubicBezTo>
                    <a:pt x="381" y="334"/>
                    <a:pt x="429" y="310"/>
                    <a:pt x="477" y="310"/>
                  </a:cubicBezTo>
                  <a:close/>
                  <a:moveTo>
                    <a:pt x="477" y="0"/>
                  </a:moveTo>
                  <a:cubicBezTo>
                    <a:pt x="334" y="0"/>
                    <a:pt x="215" y="48"/>
                    <a:pt x="131" y="155"/>
                  </a:cubicBezTo>
                  <a:cubicBezTo>
                    <a:pt x="36" y="238"/>
                    <a:pt x="0" y="357"/>
                    <a:pt x="0" y="488"/>
                  </a:cubicBezTo>
                  <a:lnTo>
                    <a:pt x="84" y="2620"/>
                  </a:lnTo>
                  <a:cubicBezTo>
                    <a:pt x="84" y="2786"/>
                    <a:pt x="239" y="2917"/>
                    <a:pt x="393" y="2917"/>
                  </a:cubicBezTo>
                  <a:lnTo>
                    <a:pt x="512" y="2917"/>
                  </a:lnTo>
                  <a:cubicBezTo>
                    <a:pt x="679" y="2917"/>
                    <a:pt x="822" y="2786"/>
                    <a:pt x="822" y="2620"/>
                  </a:cubicBezTo>
                  <a:lnTo>
                    <a:pt x="917" y="488"/>
                  </a:lnTo>
                  <a:cubicBezTo>
                    <a:pt x="953" y="369"/>
                    <a:pt x="905" y="238"/>
                    <a:pt x="810" y="155"/>
                  </a:cubicBezTo>
                  <a:cubicBezTo>
                    <a:pt x="727" y="60"/>
                    <a:pt x="608" y="0"/>
                    <a:pt x="4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995;p85">
              <a:extLst>
                <a:ext uri="{FF2B5EF4-FFF2-40B4-BE49-F238E27FC236}">
                  <a16:creationId xmlns:a16="http://schemas.microsoft.com/office/drawing/2014/main" id="{4A32B2F9-F396-4861-9980-C2A188E6EA6F}"/>
                </a:ext>
              </a:extLst>
            </p:cNvPr>
            <p:cNvSpPr/>
            <p:nvPr/>
          </p:nvSpPr>
          <p:spPr>
            <a:xfrm>
              <a:off x="7187770" y="3111328"/>
              <a:ext cx="25814" cy="25814"/>
            </a:xfrm>
            <a:custGeom>
              <a:avLst/>
              <a:gdLst/>
              <a:ahLst/>
              <a:cxnLst/>
              <a:rect l="l" t="t" r="r" b="b"/>
              <a:pathLst>
                <a:path w="811" h="811" extrusionOk="0">
                  <a:moveTo>
                    <a:pt x="406" y="310"/>
                  </a:moveTo>
                  <a:cubicBezTo>
                    <a:pt x="453" y="310"/>
                    <a:pt x="489" y="358"/>
                    <a:pt x="489" y="405"/>
                  </a:cubicBezTo>
                  <a:cubicBezTo>
                    <a:pt x="489" y="453"/>
                    <a:pt x="453" y="489"/>
                    <a:pt x="406" y="489"/>
                  </a:cubicBezTo>
                  <a:cubicBezTo>
                    <a:pt x="358" y="489"/>
                    <a:pt x="310" y="453"/>
                    <a:pt x="310" y="405"/>
                  </a:cubicBezTo>
                  <a:cubicBezTo>
                    <a:pt x="310" y="358"/>
                    <a:pt x="358" y="310"/>
                    <a:pt x="406" y="310"/>
                  </a:cubicBezTo>
                  <a:close/>
                  <a:moveTo>
                    <a:pt x="406" y="0"/>
                  </a:moveTo>
                  <a:cubicBezTo>
                    <a:pt x="179" y="0"/>
                    <a:pt x="1" y="179"/>
                    <a:pt x="1" y="405"/>
                  </a:cubicBezTo>
                  <a:cubicBezTo>
                    <a:pt x="1" y="631"/>
                    <a:pt x="179" y="810"/>
                    <a:pt x="406" y="810"/>
                  </a:cubicBezTo>
                  <a:cubicBezTo>
                    <a:pt x="632" y="810"/>
                    <a:pt x="810" y="631"/>
                    <a:pt x="810" y="405"/>
                  </a:cubicBezTo>
                  <a:cubicBezTo>
                    <a:pt x="787" y="179"/>
                    <a:pt x="608" y="0"/>
                    <a:pt x="40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996;p85">
              <a:extLst>
                <a:ext uri="{FF2B5EF4-FFF2-40B4-BE49-F238E27FC236}">
                  <a16:creationId xmlns:a16="http://schemas.microsoft.com/office/drawing/2014/main" id="{2B1194E8-32F6-4C9A-9833-58317F05050F}"/>
                </a:ext>
              </a:extLst>
            </p:cNvPr>
            <p:cNvSpPr/>
            <p:nvPr/>
          </p:nvSpPr>
          <p:spPr>
            <a:xfrm>
              <a:off x="7249552" y="2951477"/>
              <a:ext cx="18971" cy="23077"/>
            </a:xfrm>
            <a:custGeom>
              <a:avLst/>
              <a:gdLst/>
              <a:ahLst/>
              <a:cxnLst/>
              <a:rect l="l" t="t" r="r" b="b"/>
              <a:pathLst>
                <a:path w="596" h="725" extrusionOk="0">
                  <a:moveTo>
                    <a:pt x="417" y="0"/>
                  </a:moveTo>
                  <a:cubicBezTo>
                    <a:pt x="362" y="0"/>
                    <a:pt x="307" y="32"/>
                    <a:pt x="274" y="81"/>
                  </a:cubicBezTo>
                  <a:lnTo>
                    <a:pt x="36" y="498"/>
                  </a:lnTo>
                  <a:cubicBezTo>
                    <a:pt x="1" y="570"/>
                    <a:pt x="24" y="665"/>
                    <a:pt x="96" y="700"/>
                  </a:cubicBezTo>
                  <a:cubicBezTo>
                    <a:pt x="132" y="724"/>
                    <a:pt x="143" y="724"/>
                    <a:pt x="179" y="724"/>
                  </a:cubicBezTo>
                  <a:cubicBezTo>
                    <a:pt x="239" y="724"/>
                    <a:pt x="274" y="689"/>
                    <a:pt x="310" y="641"/>
                  </a:cubicBezTo>
                  <a:lnTo>
                    <a:pt x="548" y="224"/>
                  </a:lnTo>
                  <a:cubicBezTo>
                    <a:pt x="596" y="153"/>
                    <a:pt x="560" y="69"/>
                    <a:pt x="489" y="22"/>
                  </a:cubicBezTo>
                  <a:cubicBezTo>
                    <a:pt x="466" y="7"/>
                    <a:pt x="442" y="0"/>
                    <a:pt x="4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997;p85">
              <a:extLst>
                <a:ext uri="{FF2B5EF4-FFF2-40B4-BE49-F238E27FC236}">
                  <a16:creationId xmlns:a16="http://schemas.microsoft.com/office/drawing/2014/main" id="{6CCA3841-365F-49E2-97BC-64C3352FB093}"/>
                </a:ext>
              </a:extLst>
            </p:cNvPr>
            <p:cNvSpPr/>
            <p:nvPr/>
          </p:nvSpPr>
          <p:spPr>
            <a:xfrm>
              <a:off x="7132831" y="3153852"/>
              <a:ext cx="18589" cy="22695"/>
            </a:xfrm>
            <a:custGeom>
              <a:avLst/>
              <a:gdLst/>
              <a:ahLst/>
              <a:cxnLst/>
              <a:rect l="l" t="t" r="r" b="b"/>
              <a:pathLst>
                <a:path w="584" h="713" extrusionOk="0">
                  <a:moveTo>
                    <a:pt x="419" y="0"/>
                  </a:moveTo>
                  <a:cubicBezTo>
                    <a:pt x="368" y="0"/>
                    <a:pt x="319" y="32"/>
                    <a:pt x="286" y="81"/>
                  </a:cubicBezTo>
                  <a:lnTo>
                    <a:pt x="48" y="498"/>
                  </a:lnTo>
                  <a:cubicBezTo>
                    <a:pt x="0" y="569"/>
                    <a:pt x="36" y="665"/>
                    <a:pt x="108" y="700"/>
                  </a:cubicBezTo>
                  <a:cubicBezTo>
                    <a:pt x="131" y="712"/>
                    <a:pt x="155" y="712"/>
                    <a:pt x="179" y="712"/>
                  </a:cubicBezTo>
                  <a:cubicBezTo>
                    <a:pt x="239" y="712"/>
                    <a:pt x="286" y="689"/>
                    <a:pt x="310" y="641"/>
                  </a:cubicBezTo>
                  <a:lnTo>
                    <a:pt x="548" y="224"/>
                  </a:lnTo>
                  <a:cubicBezTo>
                    <a:pt x="584" y="153"/>
                    <a:pt x="572" y="69"/>
                    <a:pt x="489" y="22"/>
                  </a:cubicBezTo>
                  <a:cubicBezTo>
                    <a:pt x="466" y="7"/>
                    <a:pt x="443" y="0"/>
                    <a:pt x="41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998;p85">
              <a:extLst>
                <a:ext uri="{FF2B5EF4-FFF2-40B4-BE49-F238E27FC236}">
                  <a16:creationId xmlns:a16="http://schemas.microsoft.com/office/drawing/2014/main" id="{8D4E5FD5-A13D-4836-A3EE-4A504D3EBA87}"/>
                </a:ext>
              </a:extLst>
            </p:cNvPr>
            <p:cNvSpPr/>
            <p:nvPr/>
          </p:nvSpPr>
          <p:spPr>
            <a:xfrm>
              <a:off x="7132449" y="2951477"/>
              <a:ext cx="18971" cy="23077"/>
            </a:xfrm>
            <a:custGeom>
              <a:avLst/>
              <a:gdLst/>
              <a:ahLst/>
              <a:cxnLst/>
              <a:rect l="l" t="t" r="r" b="b"/>
              <a:pathLst>
                <a:path w="596" h="725" extrusionOk="0">
                  <a:moveTo>
                    <a:pt x="177" y="0"/>
                  </a:moveTo>
                  <a:cubicBezTo>
                    <a:pt x="154" y="0"/>
                    <a:pt x="130" y="7"/>
                    <a:pt x="108" y="22"/>
                  </a:cubicBezTo>
                  <a:cubicBezTo>
                    <a:pt x="24" y="69"/>
                    <a:pt x="1" y="153"/>
                    <a:pt x="48" y="236"/>
                  </a:cubicBezTo>
                  <a:lnTo>
                    <a:pt x="274" y="653"/>
                  </a:lnTo>
                  <a:cubicBezTo>
                    <a:pt x="310" y="689"/>
                    <a:pt x="358" y="724"/>
                    <a:pt x="417" y="724"/>
                  </a:cubicBezTo>
                  <a:cubicBezTo>
                    <a:pt x="441" y="724"/>
                    <a:pt x="477" y="724"/>
                    <a:pt x="489" y="712"/>
                  </a:cubicBezTo>
                  <a:cubicBezTo>
                    <a:pt x="584" y="665"/>
                    <a:pt x="596" y="570"/>
                    <a:pt x="548" y="498"/>
                  </a:cubicBezTo>
                  <a:lnTo>
                    <a:pt x="310" y="81"/>
                  </a:lnTo>
                  <a:cubicBezTo>
                    <a:pt x="277" y="32"/>
                    <a:pt x="228" y="0"/>
                    <a:pt x="1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999;p85">
              <a:extLst>
                <a:ext uri="{FF2B5EF4-FFF2-40B4-BE49-F238E27FC236}">
                  <a16:creationId xmlns:a16="http://schemas.microsoft.com/office/drawing/2014/main" id="{17810DAC-5DB1-4DBB-8C34-099B03DE1137}"/>
                </a:ext>
              </a:extLst>
            </p:cNvPr>
            <p:cNvSpPr/>
            <p:nvPr/>
          </p:nvSpPr>
          <p:spPr>
            <a:xfrm>
              <a:off x="7249552" y="3153852"/>
              <a:ext cx="18971" cy="22695"/>
            </a:xfrm>
            <a:custGeom>
              <a:avLst/>
              <a:gdLst/>
              <a:ahLst/>
              <a:cxnLst/>
              <a:rect l="l" t="t" r="r" b="b"/>
              <a:pathLst>
                <a:path w="596" h="713" extrusionOk="0">
                  <a:moveTo>
                    <a:pt x="173" y="0"/>
                  </a:moveTo>
                  <a:cubicBezTo>
                    <a:pt x="148" y="0"/>
                    <a:pt x="122" y="7"/>
                    <a:pt x="96" y="22"/>
                  </a:cubicBezTo>
                  <a:cubicBezTo>
                    <a:pt x="24" y="69"/>
                    <a:pt x="1" y="153"/>
                    <a:pt x="36" y="224"/>
                  </a:cubicBezTo>
                  <a:lnTo>
                    <a:pt x="274" y="641"/>
                  </a:lnTo>
                  <a:cubicBezTo>
                    <a:pt x="310" y="689"/>
                    <a:pt x="358" y="712"/>
                    <a:pt x="417" y="712"/>
                  </a:cubicBezTo>
                  <a:cubicBezTo>
                    <a:pt x="441" y="712"/>
                    <a:pt x="477" y="712"/>
                    <a:pt x="489" y="700"/>
                  </a:cubicBezTo>
                  <a:cubicBezTo>
                    <a:pt x="560" y="665"/>
                    <a:pt x="596" y="569"/>
                    <a:pt x="548" y="498"/>
                  </a:cubicBezTo>
                  <a:lnTo>
                    <a:pt x="310" y="81"/>
                  </a:lnTo>
                  <a:cubicBezTo>
                    <a:pt x="277" y="32"/>
                    <a:pt x="228" y="0"/>
                    <a:pt x="1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000;p85">
              <a:extLst>
                <a:ext uri="{FF2B5EF4-FFF2-40B4-BE49-F238E27FC236}">
                  <a16:creationId xmlns:a16="http://schemas.microsoft.com/office/drawing/2014/main" id="{B35C8DB6-4893-40AF-8AFE-1926000F9133}"/>
                </a:ext>
              </a:extLst>
            </p:cNvPr>
            <p:cNvSpPr/>
            <p:nvPr/>
          </p:nvSpPr>
          <p:spPr>
            <a:xfrm>
              <a:off x="7289721" y="3113969"/>
              <a:ext cx="24286" cy="17093"/>
            </a:xfrm>
            <a:custGeom>
              <a:avLst/>
              <a:gdLst/>
              <a:ahLst/>
              <a:cxnLst/>
              <a:rect l="l" t="t" r="r" b="b"/>
              <a:pathLst>
                <a:path w="763" h="537" extrusionOk="0">
                  <a:moveTo>
                    <a:pt x="172" y="0"/>
                  </a:moveTo>
                  <a:cubicBezTo>
                    <a:pt x="121" y="0"/>
                    <a:pt x="72" y="29"/>
                    <a:pt x="48" y="84"/>
                  </a:cubicBezTo>
                  <a:cubicBezTo>
                    <a:pt x="1" y="156"/>
                    <a:pt x="24" y="239"/>
                    <a:pt x="108" y="287"/>
                  </a:cubicBezTo>
                  <a:lnTo>
                    <a:pt x="524" y="525"/>
                  </a:lnTo>
                  <a:cubicBezTo>
                    <a:pt x="548" y="537"/>
                    <a:pt x="560" y="537"/>
                    <a:pt x="596" y="537"/>
                  </a:cubicBezTo>
                  <a:cubicBezTo>
                    <a:pt x="655" y="537"/>
                    <a:pt x="703" y="513"/>
                    <a:pt x="727" y="465"/>
                  </a:cubicBezTo>
                  <a:cubicBezTo>
                    <a:pt x="763" y="394"/>
                    <a:pt x="739" y="310"/>
                    <a:pt x="667" y="263"/>
                  </a:cubicBezTo>
                  <a:lnTo>
                    <a:pt x="251" y="25"/>
                  </a:lnTo>
                  <a:cubicBezTo>
                    <a:pt x="226" y="8"/>
                    <a:pt x="199" y="0"/>
                    <a:pt x="1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001;p85">
              <a:extLst>
                <a:ext uri="{FF2B5EF4-FFF2-40B4-BE49-F238E27FC236}">
                  <a16:creationId xmlns:a16="http://schemas.microsoft.com/office/drawing/2014/main" id="{ADCFE87D-65BF-468B-B769-36D0163BF00E}"/>
                </a:ext>
              </a:extLst>
            </p:cNvPr>
            <p:cNvSpPr/>
            <p:nvPr/>
          </p:nvSpPr>
          <p:spPr>
            <a:xfrm>
              <a:off x="7086964" y="2996931"/>
              <a:ext cx="24668" cy="17411"/>
            </a:xfrm>
            <a:custGeom>
              <a:avLst/>
              <a:gdLst/>
              <a:ahLst/>
              <a:cxnLst/>
              <a:rect l="l" t="t" r="r" b="b"/>
              <a:pathLst>
                <a:path w="775" h="547" extrusionOk="0">
                  <a:moveTo>
                    <a:pt x="179" y="1"/>
                  </a:moveTo>
                  <a:cubicBezTo>
                    <a:pt x="125" y="1"/>
                    <a:pt x="73" y="33"/>
                    <a:pt x="48" y="82"/>
                  </a:cubicBezTo>
                  <a:cubicBezTo>
                    <a:pt x="1" y="154"/>
                    <a:pt x="25" y="249"/>
                    <a:pt x="108" y="285"/>
                  </a:cubicBezTo>
                  <a:lnTo>
                    <a:pt x="525" y="535"/>
                  </a:lnTo>
                  <a:cubicBezTo>
                    <a:pt x="548" y="546"/>
                    <a:pt x="560" y="546"/>
                    <a:pt x="596" y="546"/>
                  </a:cubicBezTo>
                  <a:cubicBezTo>
                    <a:pt x="656" y="546"/>
                    <a:pt x="703" y="511"/>
                    <a:pt x="727" y="475"/>
                  </a:cubicBezTo>
                  <a:cubicBezTo>
                    <a:pt x="775" y="415"/>
                    <a:pt x="739" y="308"/>
                    <a:pt x="668" y="261"/>
                  </a:cubicBezTo>
                  <a:lnTo>
                    <a:pt x="251" y="23"/>
                  </a:lnTo>
                  <a:cubicBezTo>
                    <a:pt x="228" y="8"/>
                    <a:pt x="204" y="1"/>
                    <a:pt x="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002;p85">
              <a:extLst>
                <a:ext uri="{FF2B5EF4-FFF2-40B4-BE49-F238E27FC236}">
                  <a16:creationId xmlns:a16="http://schemas.microsoft.com/office/drawing/2014/main" id="{785AAF74-CC36-4911-A001-AFBC06B32391}"/>
                </a:ext>
              </a:extLst>
            </p:cNvPr>
            <p:cNvSpPr/>
            <p:nvPr/>
          </p:nvSpPr>
          <p:spPr>
            <a:xfrm>
              <a:off x="7289339" y="2996931"/>
              <a:ext cx="24668" cy="17411"/>
            </a:xfrm>
            <a:custGeom>
              <a:avLst/>
              <a:gdLst/>
              <a:ahLst/>
              <a:cxnLst/>
              <a:rect l="l" t="t" r="r" b="b"/>
              <a:pathLst>
                <a:path w="775" h="547" extrusionOk="0">
                  <a:moveTo>
                    <a:pt x="590" y="1"/>
                  </a:moveTo>
                  <a:cubicBezTo>
                    <a:pt x="565" y="1"/>
                    <a:pt x="539" y="8"/>
                    <a:pt x="513" y="23"/>
                  </a:cubicBezTo>
                  <a:lnTo>
                    <a:pt x="96" y="261"/>
                  </a:lnTo>
                  <a:cubicBezTo>
                    <a:pt x="25" y="308"/>
                    <a:pt x="1" y="392"/>
                    <a:pt x="36" y="475"/>
                  </a:cubicBezTo>
                  <a:cubicBezTo>
                    <a:pt x="72" y="511"/>
                    <a:pt x="108" y="546"/>
                    <a:pt x="179" y="546"/>
                  </a:cubicBezTo>
                  <a:cubicBezTo>
                    <a:pt x="203" y="546"/>
                    <a:pt x="239" y="546"/>
                    <a:pt x="251" y="535"/>
                  </a:cubicBezTo>
                  <a:lnTo>
                    <a:pt x="667" y="285"/>
                  </a:lnTo>
                  <a:cubicBezTo>
                    <a:pt x="751" y="249"/>
                    <a:pt x="775" y="154"/>
                    <a:pt x="727" y="82"/>
                  </a:cubicBezTo>
                  <a:cubicBezTo>
                    <a:pt x="694" y="33"/>
                    <a:pt x="645" y="1"/>
                    <a:pt x="59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003;p85">
              <a:extLst>
                <a:ext uri="{FF2B5EF4-FFF2-40B4-BE49-F238E27FC236}">
                  <a16:creationId xmlns:a16="http://schemas.microsoft.com/office/drawing/2014/main" id="{DC8EE1F0-0EDB-40B3-B838-783F73E4D479}"/>
                </a:ext>
              </a:extLst>
            </p:cNvPr>
            <p:cNvSpPr/>
            <p:nvPr/>
          </p:nvSpPr>
          <p:spPr>
            <a:xfrm>
              <a:off x="7086964" y="3113587"/>
              <a:ext cx="24668" cy="17093"/>
            </a:xfrm>
            <a:custGeom>
              <a:avLst/>
              <a:gdLst/>
              <a:ahLst/>
              <a:cxnLst/>
              <a:rect l="l" t="t" r="r" b="b"/>
              <a:pathLst>
                <a:path w="775" h="537" extrusionOk="0">
                  <a:moveTo>
                    <a:pt x="597" y="0"/>
                  </a:moveTo>
                  <a:cubicBezTo>
                    <a:pt x="570" y="0"/>
                    <a:pt x="541" y="8"/>
                    <a:pt x="513" y="25"/>
                  </a:cubicBezTo>
                  <a:lnTo>
                    <a:pt x="108" y="263"/>
                  </a:lnTo>
                  <a:cubicBezTo>
                    <a:pt x="25" y="299"/>
                    <a:pt x="1" y="394"/>
                    <a:pt x="36" y="465"/>
                  </a:cubicBezTo>
                  <a:cubicBezTo>
                    <a:pt x="72" y="513"/>
                    <a:pt x="120" y="537"/>
                    <a:pt x="179" y="537"/>
                  </a:cubicBezTo>
                  <a:cubicBezTo>
                    <a:pt x="203" y="537"/>
                    <a:pt x="239" y="537"/>
                    <a:pt x="251" y="525"/>
                  </a:cubicBezTo>
                  <a:lnTo>
                    <a:pt x="668" y="287"/>
                  </a:lnTo>
                  <a:cubicBezTo>
                    <a:pt x="739" y="263"/>
                    <a:pt x="775" y="156"/>
                    <a:pt x="727" y="84"/>
                  </a:cubicBezTo>
                  <a:cubicBezTo>
                    <a:pt x="696" y="29"/>
                    <a:pt x="649" y="0"/>
                    <a:pt x="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2860;p83">
            <a:extLst>
              <a:ext uri="{FF2B5EF4-FFF2-40B4-BE49-F238E27FC236}">
                <a16:creationId xmlns:a16="http://schemas.microsoft.com/office/drawing/2014/main" id="{0331CA50-6559-48B9-B715-497F37C48F1C}"/>
              </a:ext>
            </a:extLst>
          </p:cNvPr>
          <p:cNvGrpSpPr/>
          <p:nvPr/>
        </p:nvGrpSpPr>
        <p:grpSpPr>
          <a:xfrm>
            <a:off x="2032542" y="1070040"/>
            <a:ext cx="468471" cy="526669"/>
            <a:chOff x="3567553" y="1499912"/>
            <a:chExt cx="320022" cy="359778"/>
          </a:xfrm>
        </p:grpSpPr>
        <p:sp>
          <p:nvSpPr>
            <p:cNvPr id="131" name="Google Shape;12861;p83">
              <a:extLst>
                <a:ext uri="{FF2B5EF4-FFF2-40B4-BE49-F238E27FC236}">
                  <a16:creationId xmlns:a16="http://schemas.microsoft.com/office/drawing/2014/main" id="{E0B1391A-B162-4DD4-AC2C-F98399FD5A31}"/>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2862;p83">
              <a:extLst>
                <a:ext uri="{FF2B5EF4-FFF2-40B4-BE49-F238E27FC236}">
                  <a16:creationId xmlns:a16="http://schemas.microsoft.com/office/drawing/2014/main" id="{E1441E4D-8B0A-45F1-A2EB-4D153D56ABEE}"/>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2863;p83">
              <a:extLst>
                <a:ext uri="{FF2B5EF4-FFF2-40B4-BE49-F238E27FC236}">
                  <a16:creationId xmlns:a16="http://schemas.microsoft.com/office/drawing/2014/main" id="{EC2C7949-2FD2-49E6-BB0D-C078C26D2FB4}"/>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2864;p83">
              <a:extLst>
                <a:ext uri="{FF2B5EF4-FFF2-40B4-BE49-F238E27FC236}">
                  <a16:creationId xmlns:a16="http://schemas.microsoft.com/office/drawing/2014/main" id="{16BAB055-3090-460D-9430-5B29A3581DB6}"/>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2865;p83">
              <a:extLst>
                <a:ext uri="{FF2B5EF4-FFF2-40B4-BE49-F238E27FC236}">
                  <a16:creationId xmlns:a16="http://schemas.microsoft.com/office/drawing/2014/main" id="{F022DD1D-3BA2-4C3B-A055-568FB2881CD4}"/>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2866;p83">
              <a:extLst>
                <a:ext uri="{FF2B5EF4-FFF2-40B4-BE49-F238E27FC236}">
                  <a16:creationId xmlns:a16="http://schemas.microsoft.com/office/drawing/2014/main" id="{DF0741A5-1F6D-4CC0-A5F9-9A3F4CAA5E86}"/>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438;p83">
            <a:extLst>
              <a:ext uri="{FF2B5EF4-FFF2-40B4-BE49-F238E27FC236}">
                <a16:creationId xmlns:a16="http://schemas.microsoft.com/office/drawing/2014/main" id="{21741DD4-F4A4-40E1-921D-51690F8778EA}"/>
              </a:ext>
            </a:extLst>
          </p:cNvPr>
          <p:cNvGrpSpPr/>
          <p:nvPr/>
        </p:nvGrpSpPr>
        <p:grpSpPr>
          <a:xfrm>
            <a:off x="6699900" y="1161748"/>
            <a:ext cx="521073" cy="424248"/>
            <a:chOff x="7973468" y="3382322"/>
            <a:chExt cx="352590" cy="287072"/>
          </a:xfrm>
        </p:grpSpPr>
        <p:sp>
          <p:nvSpPr>
            <p:cNvPr id="138" name="Google Shape;13439;p83">
              <a:extLst>
                <a:ext uri="{FF2B5EF4-FFF2-40B4-BE49-F238E27FC236}">
                  <a16:creationId xmlns:a16="http://schemas.microsoft.com/office/drawing/2014/main" id="{7861D5A3-9418-4D8B-BDD2-616C3F5B805F}"/>
                </a:ext>
              </a:extLst>
            </p:cNvPr>
            <p:cNvSpPr/>
            <p:nvPr/>
          </p:nvSpPr>
          <p:spPr>
            <a:xfrm>
              <a:off x="7973468" y="3382322"/>
              <a:ext cx="352590" cy="287072"/>
            </a:xfrm>
            <a:custGeom>
              <a:avLst/>
              <a:gdLst/>
              <a:ahLst/>
              <a:cxnLst/>
              <a:rect l="l" t="t" r="r" b="b"/>
              <a:pathLst>
                <a:path w="11086" h="9026" extrusionOk="0">
                  <a:moveTo>
                    <a:pt x="5370" y="334"/>
                  </a:moveTo>
                  <a:lnTo>
                    <a:pt x="5370" y="7001"/>
                  </a:lnTo>
                  <a:lnTo>
                    <a:pt x="941" y="7001"/>
                  </a:lnTo>
                  <a:lnTo>
                    <a:pt x="941" y="334"/>
                  </a:lnTo>
                  <a:close/>
                  <a:moveTo>
                    <a:pt x="5370" y="7323"/>
                  </a:moveTo>
                  <a:lnTo>
                    <a:pt x="5370" y="7656"/>
                  </a:lnTo>
                  <a:lnTo>
                    <a:pt x="941" y="7656"/>
                  </a:lnTo>
                  <a:lnTo>
                    <a:pt x="941" y="7323"/>
                  </a:lnTo>
                  <a:close/>
                  <a:moveTo>
                    <a:pt x="10133" y="7323"/>
                  </a:moveTo>
                  <a:lnTo>
                    <a:pt x="10133" y="7656"/>
                  </a:lnTo>
                  <a:lnTo>
                    <a:pt x="5704" y="7656"/>
                  </a:lnTo>
                  <a:lnTo>
                    <a:pt x="5704" y="7323"/>
                  </a:lnTo>
                  <a:close/>
                  <a:moveTo>
                    <a:pt x="5835" y="7977"/>
                  </a:moveTo>
                  <a:lnTo>
                    <a:pt x="5835" y="8680"/>
                  </a:lnTo>
                  <a:lnTo>
                    <a:pt x="5240" y="8692"/>
                  </a:lnTo>
                  <a:cubicBezTo>
                    <a:pt x="5240" y="8692"/>
                    <a:pt x="5228" y="8692"/>
                    <a:pt x="5228" y="8680"/>
                  </a:cubicBezTo>
                  <a:lnTo>
                    <a:pt x="5228" y="7977"/>
                  </a:lnTo>
                  <a:close/>
                  <a:moveTo>
                    <a:pt x="775" y="0"/>
                  </a:moveTo>
                  <a:cubicBezTo>
                    <a:pt x="691" y="0"/>
                    <a:pt x="608" y="72"/>
                    <a:pt x="608" y="167"/>
                  </a:cubicBezTo>
                  <a:lnTo>
                    <a:pt x="608" y="536"/>
                  </a:lnTo>
                  <a:lnTo>
                    <a:pt x="465" y="536"/>
                  </a:lnTo>
                  <a:cubicBezTo>
                    <a:pt x="215" y="536"/>
                    <a:pt x="1" y="738"/>
                    <a:pt x="1" y="1000"/>
                  </a:cubicBezTo>
                  <a:lnTo>
                    <a:pt x="1" y="1715"/>
                  </a:lnTo>
                  <a:cubicBezTo>
                    <a:pt x="1" y="1798"/>
                    <a:pt x="72" y="1881"/>
                    <a:pt x="167" y="1881"/>
                  </a:cubicBezTo>
                  <a:cubicBezTo>
                    <a:pt x="251" y="1881"/>
                    <a:pt x="334" y="1798"/>
                    <a:pt x="334" y="1715"/>
                  </a:cubicBezTo>
                  <a:lnTo>
                    <a:pt x="334" y="1000"/>
                  </a:lnTo>
                  <a:cubicBezTo>
                    <a:pt x="334" y="929"/>
                    <a:pt x="394" y="869"/>
                    <a:pt x="465" y="869"/>
                  </a:cubicBezTo>
                  <a:lnTo>
                    <a:pt x="608" y="869"/>
                  </a:lnTo>
                  <a:lnTo>
                    <a:pt x="608" y="7799"/>
                  </a:lnTo>
                  <a:cubicBezTo>
                    <a:pt x="608" y="7894"/>
                    <a:pt x="691" y="7965"/>
                    <a:pt x="775" y="7965"/>
                  </a:cubicBezTo>
                  <a:lnTo>
                    <a:pt x="4918" y="7965"/>
                  </a:lnTo>
                  <a:lnTo>
                    <a:pt x="4918" y="8335"/>
                  </a:lnTo>
                  <a:lnTo>
                    <a:pt x="465" y="8335"/>
                  </a:lnTo>
                  <a:cubicBezTo>
                    <a:pt x="394" y="8335"/>
                    <a:pt x="334" y="8275"/>
                    <a:pt x="334" y="8204"/>
                  </a:cubicBezTo>
                  <a:lnTo>
                    <a:pt x="334" y="2429"/>
                  </a:lnTo>
                  <a:cubicBezTo>
                    <a:pt x="334" y="2334"/>
                    <a:pt x="251" y="2262"/>
                    <a:pt x="167" y="2262"/>
                  </a:cubicBezTo>
                  <a:cubicBezTo>
                    <a:pt x="72" y="2262"/>
                    <a:pt x="1" y="2334"/>
                    <a:pt x="1" y="2429"/>
                  </a:cubicBezTo>
                  <a:lnTo>
                    <a:pt x="1" y="8204"/>
                  </a:lnTo>
                  <a:cubicBezTo>
                    <a:pt x="1" y="8454"/>
                    <a:pt x="215" y="8668"/>
                    <a:pt x="465" y="8668"/>
                  </a:cubicBezTo>
                  <a:lnTo>
                    <a:pt x="4918" y="8668"/>
                  </a:lnTo>
                  <a:lnTo>
                    <a:pt x="4918" y="8680"/>
                  </a:lnTo>
                  <a:cubicBezTo>
                    <a:pt x="4918" y="8858"/>
                    <a:pt x="5061" y="9025"/>
                    <a:pt x="5251" y="9025"/>
                  </a:cubicBezTo>
                  <a:lnTo>
                    <a:pt x="5835" y="9025"/>
                  </a:lnTo>
                  <a:cubicBezTo>
                    <a:pt x="6013" y="9025"/>
                    <a:pt x="6180" y="8870"/>
                    <a:pt x="6180" y="8680"/>
                  </a:cubicBezTo>
                  <a:lnTo>
                    <a:pt x="6180" y="8668"/>
                  </a:lnTo>
                  <a:lnTo>
                    <a:pt x="10633" y="8668"/>
                  </a:lnTo>
                  <a:cubicBezTo>
                    <a:pt x="10883" y="8668"/>
                    <a:pt x="11085" y="8454"/>
                    <a:pt x="11085" y="8204"/>
                  </a:cubicBezTo>
                  <a:lnTo>
                    <a:pt x="11085" y="1012"/>
                  </a:lnTo>
                  <a:cubicBezTo>
                    <a:pt x="11074" y="762"/>
                    <a:pt x="10871" y="548"/>
                    <a:pt x="10609" y="548"/>
                  </a:cubicBezTo>
                  <a:lnTo>
                    <a:pt x="10466" y="548"/>
                  </a:lnTo>
                  <a:lnTo>
                    <a:pt x="10466" y="179"/>
                  </a:lnTo>
                  <a:cubicBezTo>
                    <a:pt x="10466" y="95"/>
                    <a:pt x="10395" y="12"/>
                    <a:pt x="10300" y="12"/>
                  </a:cubicBezTo>
                  <a:lnTo>
                    <a:pt x="9692" y="12"/>
                  </a:lnTo>
                  <a:cubicBezTo>
                    <a:pt x="9597" y="12"/>
                    <a:pt x="9526" y="95"/>
                    <a:pt x="9526" y="179"/>
                  </a:cubicBezTo>
                  <a:cubicBezTo>
                    <a:pt x="9526" y="274"/>
                    <a:pt x="9597" y="345"/>
                    <a:pt x="9692" y="345"/>
                  </a:cubicBezTo>
                  <a:lnTo>
                    <a:pt x="10133" y="345"/>
                  </a:lnTo>
                  <a:lnTo>
                    <a:pt x="10133" y="5894"/>
                  </a:lnTo>
                  <a:cubicBezTo>
                    <a:pt x="10133" y="5989"/>
                    <a:pt x="10216" y="6060"/>
                    <a:pt x="10300" y="6060"/>
                  </a:cubicBezTo>
                  <a:cubicBezTo>
                    <a:pt x="10395" y="6060"/>
                    <a:pt x="10466" y="5989"/>
                    <a:pt x="10466" y="5894"/>
                  </a:cubicBezTo>
                  <a:lnTo>
                    <a:pt x="10466" y="881"/>
                  </a:lnTo>
                  <a:lnTo>
                    <a:pt x="10609" y="881"/>
                  </a:lnTo>
                  <a:cubicBezTo>
                    <a:pt x="10693" y="881"/>
                    <a:pt x="10752" y="941"/>
                    <a:pt x="10752" y="1012"/>
                  </a:cubicBezTo>
                  <a:lnTo>
                    <a:pt x="10752" y="8204"/>
                  </a:lnTo>
                  <a:cubicBezTo>
                    <a:pt x="10752" y="8275"/>
                    <a:pt x="10693" y="8335"/>
                    <a:pt x="10609" y="8335"/>
                  </a:cubicBezTo>
                  <a:lnTo>
                    <a:pt x="6168" y="8335"/>
                  </a:lnTo>
                  <a:lnTo>
                    <a:pt x="6168" y="7965"/>
                  </a:lnTo>
                  <a:lnTo>
                    <a:pt x="10300" y="7965"/>
                  </a:lnTo>
                  <a:cubicBezTo>
                    <a:pt x="10395" y="7965"/>
                    <a:pt x="10466" y="7882"/>
                    <a:pt x="10466" y="7799"/>
                  </a:cubicBezTo>
                  <a:lnTo>
                    <a:pt x="10466" y="6584"/>
                  </a:lnTo>
                  <a:cubicBezTo>
                    <a:pt x="10466" y="6489"/>
                    <a:pt x="10395" y="6418"/>
                    <a:pt x="10300" y="6418"/>
                  </a:cubicBezTo>
                  <a:cubicBezTo>
                    <a:pt x="10216" y="6418"/>
                    <a:pt x="10133" y="6489"/>
                    <a:pt x="10133" y="6584"/>
                  </a:cubicBezTo>
                  <a:lnTo>
                    <a:pt x="10133" y="7001"/>
                  </a:lnTo>
                  <a:lnTo>
                    <a:pt x="5704" y="7001"/>
                  </a:lnTo>
                  <a:lnTo>
                    <a:pt x="5704" y="334"/>
                  </a:lnTo>
                  <a:lnTo>
                    <a:pt x="9002" y="334"/>
                  </a:lnTo>
                  <a:cubicBezTo>
                    <a:pt x="9097" y="334"/>
                    <a:pt x="9169" y="250"/>
                    <a:pt x="9169" y="167"/>
                  </a:cubicBezTo>
                  <a:cubicBezTo>
                    <a:pt x="9169" y="72"/>
                    <a:pt x="9097" y="0"/>
                    <a:pt x="900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440;p83">
              <a:extLst>
                <a:ext uri="{FF2B5EF4-FFF2-40B4-BE49-F238E27FC236}">
                  <a16:creationId xmlns:a16="http://schemas.microsoft.com/office/drawing/2014/main" id="{89A42537-A185-4E9D-B652-2536CFCA17BC}"/>
                </a:ext>
              </a:extLst>
            </p:cNvPr>
            <p:cNvSpPr/>
            <p:nvPr/>
          </p:nvSpPr>
          <p:spPr>
            <a:xfrm>
              <a:off x="8051486" y="3417149"/>
              <a:ext cx="73883" cy="10623"/>
            </a:xfrm>
            <a:custGeom>
              <a:avLst/>
              <a:gdLst/>
              <a:ahLst/>
              <a:cxnLst/>
              <a:rect l="l" t="t" r="r" b="b"/>
              <a:pathLst>
                <a:path w="2323" h="334" extrusionOk="0">
                  <a:moveTo>
                    <a:pt x="167" y="1"/>
                  </a:moveTo>
                  <a:cubicBezTo>
                    <a:pt x="84" y="1"/>
                    <a:pt x="0" y="84"/>
                    <a:pt x="0" y="167"/>
                  </a:cubicBezTo>
                  <a:cubicBezTo>
                    <a:pt x="0" y="262"/>
                    <a:pt x="84" y="334"/>
                    <a:pt x="167" y="334"/>
                  </a:cubicBezTo>
                  <a:lnTo>
                    <a:pt x="2167" y="334"/>
                  </a:lnTo>
                  <a:cubicBezTo>
                    <a:pt x="2251" y="334"/>
                    <a:pt x="2322" y="262"/>
                    <a:pt x="2322" y="167"/>
                  </a:cubicBezTo>
                  <a:cubicBezTo>
                    <a:pt x="2322" y="84"/>
                    <a:pt x="2251" y="1"/>
                    <a:pt x="2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441;p83">
              <a:extLst>
                <a:ext uri="{FF2B5EF4-FFF2-40B4-BE49-F238E27FC236}">
                  <a16:creationId xmlns:a16="http://schemas.microsoft.com/office/drawing/2014/main" id="{151FBAB5-6E4E-4747-8B78-2700ED819E8D}"/>
                </a:ext>
              </a:extLst>
            </p:cNvPr>
            <p:cNvSpPr/>
            <p:nvPr/>
          </p:nvSpPr>
          <p:spPr>
            <a:xfrm>
              <a:off x="8022702" y="3437981"/>
              <a:ext cx="102667" cy="10623"/>
            </a:xfrm>
            <a:custGeom>
              <a:avLst/>
              <a:gdLst/>
              <a:ahLst/>
              <a:cxnLst/>
              <a:rect l="l" t="t" r="r" b="b"/>
              <a:pathLst>
                <a:path w="3228" h="334" extrusionOk="0">
                  <a:moveTo>
                    <a:pt x="167" y="0"/>
                  </a:moveTo>
                  <a:cubicBezTo>
                    <a:pt x="72" y="0"/>
                    <a:pt x="1" y="84"/>
                    <a:pt x="1" y="167"/>
                  </a:cubicBezTo>
                  <a:cubicBezTo>
                    <a:pt x="12" y="262"/>
                    <a:pt x="72" y="334"/>
                    <a:pt x="167" y="334"/>
                  </a:cubicBezTo>
                  <a:lnTo>
                    <a:pt x="3072" y="334"/>
                  </a:lnTo>
                  <a:cubicBezTo>
                    <a:pt x="3156" y="334"/>
                    <a:pt x="3227" y="262"/>
                    <a:pt x="3227" y="167"/>
                  </a:cubicBezTo>
                  <a:cubicBezTo>
                    <a:pt x="3227" y="84"/>
                    <a:pt x="3156" y="0"/>
                    <a:pt x="30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3442;p83">
              <a:extLst>
                <a:ext uri="{FF2B5EF4-FFF2-40B4-BE49-F238E27FC236}">
                  <a16:creationId xmlns:a16="http://schemas.microsoft.com/office/drawing/2014/main" id="{F7BD224F-4C05-42D2-B4F6-857A590BE443}"/>
                </a:ext>
              </a:extLst>
            </p:cNvPr>
            <p:cNvSpPr/>
            <p:nvPr/>
          </p:nvSpPr>
          <p:spPr>
            <a:xfrm>
              <a:off x="8022702" y="3458432"/>
              <a:ext cx="102667" cy="10623"/>
            </a:xfrm>
            <a:custGeom>
              <a:avLst/>
              <a:gdLst/>
              <a:ahLst/>
              <a:cxnLst/>
              <a:rect l="l" t="t" r="r" b="b"/>
              <a:pathLst>
                <a:path w="3228" h="334" extrusionOk="0">
                  <a:moveTo>
                    <a:pt x="167" y="0"/>
                  </a:moveTo>
                  <a:cubicBezTo>
                    <a:pt x="72" y="0"/>
                    <a:pt x="1" y="84"/>
                    <a:pt x="1" y="167"/>
                  </a:cubicBezTo>
                  <a:cubicBezTo>
                    <a:pt x="12" y="274"/>
                    <a:pt x="72" y="334"/>
                    <a:pt x="167" y="334"/>
                  </a:cubicBezTo>
                  <a:lnTo>
                    <a:pt x="3072" y="334"/>
                  </a:lnTo>
                  <a:cubicBezTo>
                    <a:pt x="3156" y="334"/>
                    <a:pt x="3227" y="262"/>
                    <a:pt x="3227" y="167"/>
                  </a:cubicBezTo>
                  <a:cubicBezTo>
                    <a:pt x="3227" y="84"/>
                    <a:pt x="3156" y="0"/>
                    <a:pt x="30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3443;p83">
              <a:extLst>
                <a:ext uri="{FF2B5EF4-FFF2-40B4-BE49-F238E27FC236}">
                  <a16:creationId xmlns:a16="http://schemas.microsoft.com/office/drawing/2014/main" id="{94587A36-50A5-4790-9A11-7CCD42E007B1}"/>
                </a:ext>
              </a:extLst>
            </p:cNvPr>
            <p:cNvSpPr/>
            <p:nvPr/>
          </p:nvSpPr>
          <p:spPr>
            <a:xfrm>
              <a:off x="8022702" y="3479264"/>
              <a:ext cx="81071" cy="10623"/>
            </a:xfrm>
            <a:custGeom>
              <a:avLst/>
              <a:gdLst/>
              <a:ahLst/>
              <a:cxnLst/>
              <a:rect l="l" t="t" r="r" b="b"/>
              <a:pathLst>
                <a:path w="2549" h="334" extrusionOk="0">
                  <a:moveTo>
                    <a:pt x="167" y="0"/>
                  </a:moveTo>
                  <a:cubicBezTo>
                    <a:pt x="72" y="0"/>
                    <a:pt x="1" y="84"/>
                    <a:pt x="1" y="167"/>
                  </a:cubicBezTo>
                  <a:cubicBezTo>
                    <a:pt x="12" y="262"/>
                    <a:pt x="72" y="334"/>
                    <a:pt x="167" y="334"/>
                  </a:cubicBezTo>
                  <a:lnTo>
                    <a:pt x="2382" y="334"/>
                  </a:lnTo>
                  <a:cubicBezTo>
                    <a:pt x="2477" y="334"/>
                    <a:pt x="2549" y="262"/>
                    <a:pt x="2549" y="167"/>
                  </a:cubicBezTo>
                  <a:cubicBezTo>
                    <a:pt x="2549" y="84"/>
                    <a:pt x="2477" y="0"/>
                    <a:pt x="23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3444;p83">
              <a:extLst>
                <a:ext uri="{FF2B5EF4-FFF2-40B4-BE49-F238E27FC236}">
                  <a16:creationId xmlns:a16="http://schemas.microsoft.com/office/drawing/2014/main" id="{440D64B2-C0EF-45E3-BC87-0A57A486BBC6}"/>
                </a:ext>
              </a:extLst>
            </p:cNvPr>
            <p:cNvSpPr/>
            <p:nvPr/>
          </p:nvSpPr>
          <p:spPr>
            <a:xfrm>
              <a:off x="8051486" y="3520515"/>
              <a:ext cx="73883" cy="10655"/>
            </a:xfrm>
            <a:custGeom>
              <a:avLst/>
              <a:gdLst/>
              <a:ahLst/>
              <a:cxnLst/>
              <a:rect l="l" t="t" r="r" b="b"/>
              <a:pathLst>
                <a:path w="2323" h="335" extrusionOk="0">
                  <a:moveTo>
                    <a:pt x="167" y="1"/>
                  </a:moveTo>
                  <a:cubicBezTo>
                    <a:pt x="84" y="1"/>
                    <a:pt x="0" y="72"/>
                    <a:pt x="0" y="168"/>
                  </a:cubicBezTo>
                  <a:cubicBezTo>
                    <a:pt x="0" y="251"/>
                    <a:pt x="84" y="334"/>
                    <a:pt x="167" y="334"/>
                  </a:cubicBezTo>
                  <a:lnTo>
                    <a:pt x="2167" y="334"/>
                  </a:lnTo>
                  <a:cubicBezTo>
                    <a:pt x="2251" y="334"/>
                    <a:pt x="2322" y="251"/>
                    <a:pt x="2322" y="168"/>
                  </a:cubicBezTo>
                  <a:cubicBezTo>
                    <a:pt x="2322" y="72"/>
                    <a:pt x="2251" y="1"/>
                    <a:pt x="2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3445;p83">
              <a:extLst>
                <a:ext uri="{FF2B5EF4-FFF2-40B4-BE49-F238E27FC236}">
                  <a16:creationId xmlns:a16="http://schemas.microsoft.com/office/drawing/2014/main" id="{A4F2A7A0-C32B-4887-B6BE-058883C6F8E3}"/>
                </a:ext>
              </a:extLst>
            </p:cNvPr>
            <p:cNvSpPr/>
            <p:nvPr/>
          </p:nvSpPr>
          <p:spPr>
            <a:xfrm>
              <a:off x="8022702" y="3540966"/>
              <a:ext cx="102667" cy="10273"/>
            </a:xfrm>
            <a:custGeom>
              <a:avLst/>
              <a:gdLst/>
              <a:ahLst/>
              <a:cxnLst/>
              <a:rect l="l" t="t" r="r" b="b"/>
              <a:pathLst>
                <a:path w="3228" h="323" extrusionOk="0">
                  <a:moveTo>
                    <a:pt x="167" y="1"/>
                  </a:moveTo>
                  <a:cubicBezTo>
                    <a:pt x="72" y="1"/>
                    <a:pt x="1" y="72"/>
                    <a:pt x="1" y="168"/>
                  </a:cubicBezTo>
                  <a:cubicBezTo>
                    <a:pt x="12" y="263"/>
                    <a:pt x="72" y="322"/>
                    <a:pt x="167" y="322"/>
                  </a:cubicBezTo>
                  <a:lnTo>
                    <a:pt x="3072" y="322"/>
                  </a:lnTo>
                  <a:cubicBezTo>
                    <a:pt x="3156" y="322"/>
                    <a:pt x="3227" y="251"/>
                    <a:pt x="3227" y="168"/>
                  </a:cubicBezTo>
                  <a:cubicBezTo>
                    <a:pt x="3227" y="72"/>
                    <a:pt x="3156" y="1"/>
                    <a:pt x="30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3446;p83">
              <a:extLst>
                <a:ext uri="{FF2B5EF4-FFF2-40B4-BE49-F238E27FC236}">
                  <a16:creationId xmlns:a16="http://schemas.microsoft.com/office/drawing/2014/main" id="{D698DED1-8E2D-4597-AC25-8AF0D7D132B9}"/>
                </a:ext>
              </a:extLst>
            </p:cNvPr>
            <p:cNvSpPr/>
            <p:nvPr/>
          </p:nvSpPr>
          <p:spPr>
            <a:xfrm>
              <a:off x="8022702" y="3561798"/>
              <a:ext cx="49266" cy="10273"/>
            </a:xfrm>
            <a:custGeom>
              <a:avLst/>
              <a:gdLst/>
              <a:ahLst/>
              <a:cxnLst/>
              <a:rect l="l" t="t" r="r" b="b"/>
              <a:pathLst>
                <a:path w="1549" h="323" extrusionOk="0">
                  <a:moveTo>
                    <a:pt x="167" y="1"/>
                  </a:moveTo>
                  <a:cubicBezTo>
                    <a:pt x="72" y="1"/>
                    <a:pt x="1" y="72"/>
                    <a:pt x="1" y="167"/>
                  </a:cubicBezTo>
                  <a:cubicBezTo>
                    <a:pt x="12" y="251"/>
                    <a:pt x="72" y="322"/>
                    <a:pt x="167" y="322"/>
                  </a:cubicBezTo>
                  <a:lnTo>
                    <a:pt x="1382" y="322"/>
                  </a:lnTo>
                  <a:cubicBezTo>
                    <a:pt x="1477" y="322"/>
                    <a:pt x="1548" y="251"/>
                    <a:pt x="1548" y="167"/>
                  </a:cubicBezTo>
                  <a:cubicBezTo>
                    <a:pt x="1548" y="72"/>
                    <a:pt x="1477" y="1"/>
                    <a:pt x="13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3447;p83">
              <a:extLst>
                <a:ext uri="{FF2B5EF4-FFF2-40B4-BE49-F238E27FC236}">
                  <a16:creationId xmlns:a16="http://schemas.microsoft.com/office/drawing/2014/main" id="{F52EDFCC-3D2D-4BD0-B509-9B3727DB91F5}"/>
                </a:ext>
              </a:extLst>
            </p:cNvPr>
            <p:cNvSpPr/>
            <p:nvPr/>
          </p:nvSpPr>
          <p:spPr>
            <a:xfrm>
              <a:off x="8200683" y="3486452"/>
              <a:ext cx="73883" cy="10623"/>
            </a:xfrm>
            <a:custGeom>
              <a:avLst/>
              <a:gdLst/>
              <a:ahLst/>
              <a:cxnLst/>
              <a:rect l="l" t="t" r="r" b="b"/>
              <a:pathLst>
                <a:path w="2323" h="334" extrusionOk="0">
                  <a:moveTo>
                    <a:pt x="167" y="0"/>
                  </a:moveTo>
                  <a:cubicBezTo>
                    <a:pt x="72" y="0"/>
                    <a:pt x="1" y="72"/>
                    <a:pt x="1" y="167"/>
                  </a:cubicBezTo>
                  <a:cubicBezTo>
                    <a:pt x="1" y="250"/>
                    <a:pt x="72" y="334"/>
                    <a:pt x="167" y="334"/>
                  </a:cubicBezTo>
                  <a:lnTo>
                    <a:pt x="2156" y="334"/>
                  </a:lnTo>
                  <a:cubicBezTo>
                    <a:pt x="2251" y="334"/>
                    <a:pt x="2322" y="250"/>
                    <a:pt x="2322" y="167"/>
                  </a:cubicBezTo>
                  <a:cubicBezTo>
                    <a:pt x="2322" y="72"/>
                    <a:pt x="2251" y="0"/>
                    <a:pt x="215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3448;p83">
              <a:extLst>
                <a:ext uri="{FF2B5EF4-FFF2-40B4-BE49-F238E27FC236}">
                  <a16:creationId xmlns:a16="http://schemas.microsoft.com/office/drawing/2014/main" id="{6970CDE4-1ED5-4FA7-9F11-D4E4F1EDB103}"/>
                </a:ext>
              </a:extLst>
            </p:cNvPr>
            <p:cNvSpPr/>
            <p:nvPr/>
          </p:nvSpPr>
          <p:spPr>
            <a:xfrm>
              <a:off x="8171899" y="3506902"/>
              <a:ext cx="102667" cy="10241"/>
            </a:xfrm>
            <a:custGeom>
              <a:avLst/>
              <a:gdLst/>
              <a:ahLst/>
              <a:cxnLst/>
              <a:rect l="l" t="t" r="r" b="b"/>
              <a:pathLst>
                <a:path w="3228" h="322" extrusionOk="0">
                  <a:moveTo>
                    <a:pt x="167" y="0"/>
                  </a:moveTo>
                  <a:cubicBezTo>
                    <a:pt x="72" y="0"/>
                    <a:pt x="1" y="72"/>
                    <a:pt x="1" y="167"/>
                  </a:cubicBezTo>
                  <a:cubicBezTo>
                    <a:pt x="1" y="250"/>
                    <a:pt x="72" y="322"/>
                    <a:pt x="167" y="322"/>
                  </a:cubicBezTo>
                  <a:lnTo>
                    <a:pt x="3061" y="322"/>
                  </a:lnTo>
                  <a:cubicBezTo>
                    <a:pt x="3156" y="322"/>
                    <a:pt x="3227" y="250"/>
                    <a:pt x="3227" y="167"/>
                  </a:cubicBezTo>
                  <a:cubicBezTo>
                    <a:pt x="3227" y="72"/>
                    <a:pt x="3156" y="0"/>
                    <a:pt x="30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3449;p83">
              <a:extLst>
                <a:ext uri="{FF2B5EF4-FFF2-40B4-BE49-F238E27FC236}">
                  <a16:creationId xmlns:a16="http://schemas.microsoft.com/office/drawing/2014/main" id="{55F8DA57-9212-4BBC-9932-AAD6329C3047}"/>
                </a:ext>
              </a:extLst>
            </p:cNvPr>
            <p:cNvSpPr/>
            <p:nvPr/>
          </p:nvSpPr>
          <p:spPr>
            <a:xfrm>
              <a:off x="8171899" y="3527735"/>
              <a:ext cx="49266" cy="10241"/>
            </a:xfrm>
            <a:custGeom>
              <a:avLst/>
              <a:gdLst/>
              <a:ahLst/>
              <a:cxnLst/>
              <a:rect l="l" t="t" r="r" b="b"/>
              <a:pathLst>
                <a:path w="1549" h="322" extrusionOk="0">
                  <a:moveTo>
                    <a:pt x="167" y="0"/>
                  </a:moveTo>
                  <a:cubicBezTo>
                    <a:pt x="72" y="0"/>
                    <a:pt x="1" y="72"/>
                    <a:pt x="1" y="167"/>
                  </a:cubicBezTo>
                  <a:cubicBezTo>
                    <a:pt x="1" y="250"/>
                    <a:pt x="72" y="322"/>
                    <a:pt x="167" y="322"/>
                  </a:cubicBezTo>
                  <a:lnTo>
                    <a:pt x="1382" y="322"/>
                  </a:lnTo>
                  <a:cubicBezTo>
                    <a:pt x="1477" y="322"/>
                    <a:pt x="1548" y="250"/>
                    <a:pt x="1548" y="167"/>
                  </a:cubicBezTo>
                  <a:cubicBezTo>
                    <a:pt x="1548" y="72"/>
                    <a:pt x="1477" y="0"/>
                    <a:pt x="13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3450;p83">
              <a:extLst>
                <a:ext uri="{FF2B5EF4-FFF2-40B4-BE49-F238E27FC236}">
                  <a16:creationId xmlns:a16="http://schemas.microsoft.com/office/drawing/2014/main" id="{D440DE0E-4F5D-4158-B565-25BF0B6ECE3B}"/>
                </a:ext>
              </a:extLst>
            </p:cNvPr>
            <p:cNvSpPr/>
            <p:nvPr/>
          </p:nvSpPr>
          <p:spPr>
            <a:xfrm>
              <a:off x="8174189" y="3417149"/>
              <a:ext cx="102635" cy="45099"/>
            </a:xfrm>
            <a:custGeom>
              <a:avLst/>
              <a:gdLst/>
              <a:ahLst/>
              <a:cxnLst/>
              <a:rect l="l" t="t" r="r" b="b"/>
              <a:pathLst>
                <a:path w="3227" h="1418" extrusionOk="0">
                  <a:moveTo>
                    <a:pt x="2905" y="334"/>
                  </a:moveTo>
                  <a:lnTo>
                    <a:pt x="2905" y="1096"/>
                  </a:lnTo>
                  <a:lnTo>
                    <a:pt x="333" y="1096"/>
                  </a:lnTo>
                  <a:lnTo>
                    <a:pt x="333" y="334"/>
                  </a:lnTo>
                  <a:close/>
                  <a:moveTo>
                    <a:pt x="167" y="1"/>
                  </a:moveTo>
                  <a:cubicBezTo>
                    <a:pt x="72" y="12"/>
                    <a:pt x="0" y="84"/>
                    <a:pt x="0" y="167"/>
                  </a:cubicBezTo>
                  <a:lnTo>
                    <a:pt x="0" y="1251"/>
                  </a:lnTo>
                  <a:cubicBezTo>
                    <a:pt x="0" y="1346"/>
                    <a:pt x="72" y="1417"/>
                    <a:pt x="167" y="1417"/>
                  </a:cubicBezTo>
                  <a:lnTo>
                    <a:pt x="3072" y="1417"/>
                  </a:lnTo>
                  <a:cubicBezTo>
                    <a:pt x="3155" y="1417"/>
                    <a:pt x="3227" y="1346"/>
                    <a:pt x="3227" y="1251"/>
                  </a:cubicBezTo>
                  <a:lnTo>
                    <a:pt x="3227" y="167"/>
                  </a:lnTo>
                  <a:cubicBezTo>
                    <a:pt x="3227" y="84"/>
                    <a:pt x="3155" y="1"/>
                    <a:pt x="30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1708;p81">
            <a:extLst>
              <a:ext uri="{FF2B5EF4-FFF2-40B4-BE49-F238E27FC236}">
                <a16:creationId xmlns:a16="http://schemas.microsoft.com/office/drawing/2014/main" id="{6ACE5579-34AD-48ED-9206-F14FF403CF45}"/>
              </a:ext>
            </a:extLst>
          </p:cNvPr>
          <p:cNvGrpSpPr/>
          <p:nvPr/>
        </p:nvGrpSpPr>
        <p:grpSpPr>
          <a:xfrm>
            <a:off x="1928329" y="2688838"/>
            <a:ext cx="482737" cy="452851"/>
            <a:chOff x="3091957" y="3374131"/>
            <a:chExt cx="354717" cy="332757"/>
          </a:xfrm>
        </p:grpSpPr>
        <p:sp>
          <p:nvSpPr>
            <p:cNvPr id="151" name="Google Shape;11709;p81">
              <a:extLst>
                <a:ext uri="{FF2B5EF4-FFF2-40B4-BE49-F238E27FC236}">
                  <a16:creationId xmlns:a16="http://schemas.microsoft.com/office/drawing/2014/main" id="{CCADD869-DCCC-4592-9704-6E95EA28C8D8}"/>
                </a:ext>
              </a:extLst>
            </p:cNvPr>
            <p:cNvSpPr/>
            <p:nvPr/>
          </p:nvSpPr>
          <p:spPr>
            <a:xfrm>
              <a:off x="3091957" y="3374131"/>
              <a:ext cx="354717" cy="332757"/>
            </a:xfrm>
            <a:custGeom>
              <a:avLst/>
              <a:gdLst/>
              <a:ahLst/>
              <a:cxnLst/>
              <a:rect l="l" t="t" r="r" b="b"/>
              <a:pathLst>
                <a:path w="11145" h="10455" extrusionOk="0">
                  <a:moveTo>
                    <a:pt x="5882" y="358"/>
                  </a:moveTo>
                  <a:cubicBezTo>
                    <a:pt x="6251" y="358"/>
                    <a:pt x="6549" y="656"/>
                    <a:pt x="6549" y="1037"/>
                  </a:cubicBezTo>
                  <a:lnTo>
                    <a:pt x="6549" y="1430"/>
                  </a:lnTo>
                  <a:cubicBezTo>
                    <a:pt x="6549" y="1751"/>
                    <a:pt x="6799" y="2001"/>
                    <a:pt x="7108" y="2001"/>
                  </a:cubicBezTo>
                  <a:lnTo>
                    <a:pt x="7275" y="2001"/>
                  </a:lnTo>
                  <a:cubicBezTo>
                    <a:pt x="7394" y="2001"/>
                    <a:pt x="7489" y="2084"/>
                    <a:pt x="7489" y="2204"/>
                  </a:cubicBezTo>
                  <a:lnTo>
                    <a:pt x="7489" y="3311"/>
                  </a:lnTo>
                  <a:cubicBezTo>
                    <a:pt x="7489" y="3430"/>
                    <a:pt x="7394" y="3513"/>
                    <a:pt x="7275" y="3513"/>
                  </a:cubicBezTo>
                  <a:lnTo>
                    <a:pt x="3846" y="3513"/>
                  </a:lnTo>
                  <a:cubicBezTo>
                    <a:pt x="3727" y="3513"/>
                    <a:pt x="3632" y="3430"/>
                    <a:pt x="3632" y="3311"/>
                  </a:cubicBezTo>
                  <a:lnTo>
                    <a:pt x="3632" y="2204"/>
                  </a:lnTo>
                  <a:cubicBezTo>
                    <a:pt x="3632" y="2084"/>
                    <a:pt x="3727" y="2001"/>
                    <a:pt x="3846" y="2001"/>
                  </a:cubicBezTo>
                  <a:lnTo>
                    <a:pt x="4001" y="2001"/>
                  </a:lnTo>
                  <a:cubicBezTo>
                    <a:pt x="4322" y="2001"/>
                    <a:pt x="4572" y="1739"/>
                    <a:pt x="4572" y="1430"/>
                  </a:cubicBezTo>
                  <a:lnTo>
                    <a:pt x="4572" y="1037"/>
                  </a:lnTo>
                  <a:cubicBezTo>
                    <a:pt x="4572" y="656"/>
                    <a:pt x="4870" y="358"/>
                    <a:pt x="5239" y="358"/>
                  </a:cubicBezTo>
                  <a:close/>
                  <a:moveTo>
                    <a:pt x="10132" y="2477"/>
                  </a:moveTo>
                  <a:cubicBezTo>
                    <a:pt x="10478" y="2477"/>
                    <a:pt x="10764" y="2763"/>
                    <a:pt x="10764" y="3097"/>
                  </a:cubicBezTo>
                  <a:lnTo>
                    <a:pt x="10764" y="9466"/>
                  </a:lnTo>
                  <a:lnTo>
                    <a:pt x="10775" y="9466"/>
                  </a:lnTo>
                  <a:cubicBezTo>
                    <a:pt x="10775" y="9812"/>
                    <a:pt x="10490" y="10097"/>
                    <a:pt x="10156" y="10097"/>
                  </a:cubicBezTo>
                  <a:lnTo>
                    <a:pt x="965" y="10097"/>
                  </a:lnTo>
                  <a:cubicBezTo>
                    <a:pt x="631" y="10097"/>
                    <a:pt x="346" y="9812"/>
                    <a:pt x="346" y="9466"/>
                  </a:cubicBezTo>
                  <a:lnTo>
                    <a:pt x="346" y="3097"/>
                  </a:lnTo>
                  <a:cubicBezTo>
                    <a:pt x="346" y="2763"/>
                    <a:pt x="619" y="2477"/>
                    <a:pt x="965" y="2477"/>
                  </a:cubicBezTo>
                  <a:lnTo>
                    <a:pt x="3274" y="2477"/>
                  </a:lnTo>
                  <a:lnTo>
                    <a:pt x="3274" y="3061"/>
                  </a:lnTo>
                  <a:lnTo>
                    <a:pt x="1096" y="3061"/>
                  </a:lnTo>
                  <a:cubicBezTo>
                    <a:pt x="1000" y="3061"/>
                    <a:pt x="917" y="3132"/>
                    <a:pt x="917" y="3239"/>
                  </a:cubicBezTo>
                  <a:lnTo>
                    <a:pt x="917" y="9335"/>
                  </a:lnTo>
                  <a:cubicBezTo>
                    <a:pt x="917" y="9443"/>
                    <a:pt x="1000" y="9514"/>
                    <a:pt x="1096" y="9514"/>
                  </a:cubicBezTo>
                  <a:lnTo>
                    <a:pt x="7037" y="9514"/>
                  </a:lnTo>
                  <a:cubicBezTo>
                    <a:pt x="7144" y="9514"/>
                    <a:pt x="7215" y="9443"/>
                    <a:pt x="7215" y="9335"/>
                  </a:cubicBezTo>
                  <a:cubicBezTo>
                    <a:pt x="7215" y="9228"/>
                    <a:pt x="7144" y="9157"/>
                    <a:pt x="7037" y="9157"/>
                  </a:cubicBezTo>
                  <a:lnTo>
                    <a:pt x="1274" y="9157"/>
                  </a:lnTo>
                  <a:lnTo>
                    <a:pt x="1274" y="3418"/>
                  </a:lnTo>
                  <a:lnTo>
                    <a:pt x="3274" y="3418"/>
                  </a:lnTo>
                  <a:cubicBezTo>
                    <a:pt x="3322" y="3680"/>
                    <a:pt x="3560" y="3894"/>
                    <a:pt x="3822" y="3894"/>
                  </a:cubicBezTo>
                  <a:lnTo>
                    <a:pt x="7275" y="3894"/>
                  </a:lnTo>
                  <a:cubicBezTo>
                    <a:pt x="7561" y="3894"/>
                    <a:pt x="7787" y="3680"/>
                    <a:pt x="7835" y="3418"/>
                  </a:cubicBezTo>
                  <a:lnTo>
                    <a:pt x="9823" y="3418"/>
                  </a:lnTo>
                  <a:lnTo>
                    <a:pt x="9823" y="9157"/>
                  </a:lnTo>
                  <a:lnTo>
                    <a:pt x="7894" y="9157"/>
                  </a:lnTo>
                  <a:cubicBezTo>
                    <a:pt x="7787" y="9157"/>
                    <a:pt x="7704" y="9228"/>
                    <a:pt x="7704" y="9335"/>
                  </a:cubicBezTo>
                  <a:cubicBezTo>
                    <a:pt x="7704" y="9443"/>
                    <a:pt x="7787" y="9514"/>
                    <a:pt x="7894" y="9514"/>
                  </a:cubicBezTo>
                  <a:lnTo>
                    <a:pt x="10002" y="9514"/>
                  </a:lnTo>
                  <a:cubicBezTo>
                    <a:pt x="10109" y="9514"/>
                    <a:pt x="10180" y="9443"/>
                    <a:pt x="10180" y="9335"/>
                  </a:cubicBezTo>
                  <a:lnTo>
                    <a:pt x="10180" y="3239"/>
                  </a:lnTo>
                  <a:cubicBezTo>
                    <a:pt x="10180" y="3132"/>
                    <a:pt x="10109" y="3061"/>
                    <a:pt x="10002" y="3061"/>
                  </a:cubicBezTo>
                  <a:lnTo>
                    <a:pt x="7835" y="3061"/>
                  </a:lnTo>
                  <a:lnTo>
                    <a:pt x="7835" y="2477"/>
                  </a:lnTo>
                  <a:close/>
                  <a:moveTo>
                    <a:pt x="5239" y="1"/>
                  </a:moveTo>
                  <a:cubicBezTo>
                    <a:pt x="4679" y="1"/>
                    <a:pt x="4215" y="465"/>
                    <a:pt x="4215" y="1037"/>
                  </a:cubicBezTo>
                  <a:lnTo>
                    <a:pt x="4215" y="1430"/>
                  </a:lnTo>
                  <a:cubicBezTo>
                    <a:pt x="4215" y="1549"/>
                    <a:pt x="4120" y="1644"/>
                    <a:pt x="4001" y="1644"/>
                  </a:cubicBezTo>
                  <a:lnTo>
                    <a:pt x="3846" y="1644"/>
                  </a:lnTo>
                  <a:cubicBezTo>
                    <a:pt x="3560" y="1644"/>
                    <a:pt x="3334" y="1846"/>
                    <a:pt x="3286" y="2120"/>
                  </a:cubicBezTo>
                  <a:lnTo>
                    <a:pt x="977" y="2120"/>
                  </a:lnTo>
                  <a:cubicBezTo>
                    <a:pt x="441" y="2120"/>
                    <a:pt x="0" y="2561"/>
                    <a:pt x="0" y="3097"/>
                  </a:cubicBezTo>
                  <a:lnTo>
                    <a:pt x="0" y="9466"/>
                  </a:lnTo>
                  <a:cubicBezTo>
                    <a:pt x="0" y="10002"/>
                    <a:pt x="441" y="10455"/>
                    <a:pt x="977" y="10455"/>
                  </a:cubicBezTo>
                  <a:lnTo>
                    <a:pt x="10168" y="10455"/>
                  </a:lnTo>
                  <a:cubicBezTo>
                    <a:pt x="10704" y="10455"/>
                    <a:pt x="11145" y="10002"/>
                    <a:pt x="11145" y="9466"/>
                  </a:cubicBezTo>
                  <a:lnTo>
                    <a:pt x="11145" y="3097"/>
                  </a:lnTo>
                  <a:cubicBezTo>
                    <a:pt x="11133" y="2561"/>
                    <a:pt x="10692" y="2120"/>
                    <a:pt x="10156" y="2120"/>
                  </a:cubicBezTo>
                  <a:lnTo>
                    <a:pt x="7846" y="2120"/>
                  </a:lnTo>
                  <a:cubicBezTo>
                    <a:pt x="7799" y="1846"/>
                    <a:pt x="7561" y="1644"/>
                    <a:pt x="7299" y="1644"/>
                  </a:cubicBezTo>
                  <a:lnTo>
                    <a:pt x="7120" y="1644"/>
                  </a:lnTo>
                  <a:cubicBezTo>
                    <a:pt x="7001" y="1644"/>
                    <a:pt x="6906" y="1549"/>
                    <a:pt x="6906" y="1430"/>
                  </a:cubicBezTo>
                  <a:lnTo>
                    <a:pt x="6906" y="1037"/>
                  </a:lnTo>
                  <a:cubicBezTo>
                    <a:pt x="6906" y="465"/>
                    <a:pt x="6442" y="1"/>
                    <a:pt x="58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710;p81">
              <a:extLst>
                <a:ext uri="{FF2B5EF4-FFF2-40B4-BE49-F238E27FC236}">
                  <a16:creationId xmlns:a16="http://schemas.microsoft.com/office/drawing/2014/main" id="{C42B2DD9-34AF-4440-A622-6D68E7C42936}"/>
                </a:ext>
              </a:extLst>
            </p:cNvPr>
            <p:cNvSpPr/>
            <p:nvPr/>
          </p:nvSpPr>
          <p:spPr>
            <a:xfrm>
              <a:off x="3248835" y="3434380"/>
              <a:ext cx="40580" cy="40962"/>
            </a:xfrm>
            <a:custGeom>
              <a:avLst/>
              <a:gdLst/>
              <a:ahLst/>
              <a:cxnLst/>
              <a:rect l="l" t="t" r="r" b="b"/>
              <a:pathLst>
                <a:path w="1275" h="1287" extrusionOk="0">
                  <a:moveTo>
                    <a:pt x="643" y="346"/>
                  </a:moveTo>
                  <a:cubicBezTo>
                    <a:pt x="798" y="346"/>
                    <a:pt x="941" y="477"/>
                    <a:pt x="941" y="644"/>
                  </a:cubicBezTo>
                  <a:cubicBezTo>
                    <a:pt x="941" y="811"/>
                    <a:pt x="798" y="942"/>
                    <a:pt x="643" y="942"/>
                  </a:cubicBezTo>
                  <a:cubicBezTo>
                    <a:pt x="477" y="942"/>
                    <a:pt x="346" y="811"/>
                    <a:pt x="346" y="644"/>
                  </a:cubicBezTo>
                  <a:cubicBezTo>
                    <a:pt x="346" y="477"/>
                    <a:pt x="477" y="346"/>
                    <a:pt x="643" y="346"/>
                  </a:cubicBezTo>
                  <a:close/>
                  <a:moveTo>
                    <a:pt x="643" y="1"/>
                  </a:moveTo>
                  <a:cubicBezTo>
                    <a:pt x="286" y="1"/>
                    <a:pt x="0" y="287"/>
                    <a:pt x="0" y="644"/>
                  </a:cubicBezTo>
                  <a:cubicBezTo>
                    <a:pt x="0" y="1001"/>
                    <a:pt x="286" y="1287"/>
                    <a:pt x="643" y="1287"/>
                  </a:cubicBezTo>
                  <a:cubicBezTo>
                    <a:pt x="1001" y="1287"/>
                    <a:pt x="1274" y="1001"/>
                    <a:pt x="1274" y="644"/>
                  </a:cubicBezTo>
                  <a:cubicBezTo>
                    <a:pt x="1274" y="287"/>
                    <a:pt x="1001" y="1"/>
                    <a:pt x="64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711;p81">
              <a:extLst>
                <a:ext uri="{FF2B5EF4-FFF2-40B4-BE49-F238E27FC236}">
                  <a16:creationId xmlns:a16="http://schemas.microsoft.com/office/drawing/2014/main" id="{92B39382-F022-4B69-8BBF-C389242FB353}"/>
                </a:ext>
              </a:extLst>
            </p:cNvPr>
            <p:cNvSpPr/>
            <p:nvPr/>
          </p:nvSpPr>
          <p:spPr>
            <a:xfrm>
              <a:off x="3183270" y="3524197"/>
              <a:ext cx="181544" cy="115629"/>
            </a:xfrm>
            <a:custGeom>
              <a:avLst/>
              <a:gdLst/>
              <a:ahLst/>
              <a:cxnLst/>
              <a:rect l="l" t="t" r="r" b="b"/>
              <a:pathLst>
                <a:path w="5704" h="3633" extrusionOk="0">
                  <a:moveTo>
                    <a:pt x="822" y="2227"/>
                  </a:moveTo>
                  <a:cubicBezTo>
                    <a:pt x="1108" y="2227"/>
                    <a:pt x="1346" y="2465"/>
                    <a:pt x="1346" y="2751"/>
                  </a:cubicBezTo>
                  <a:cubicBezTo>
                    <a:pt x="1346" y="3025"/>
                    <a:pt x="1108" y="3263"/>
                    <a:pt x="822" y="3263"/>
                  </a:cubicBezTo>
                  <a:cubicBezTo>
                    <a:pt x="525" y="3263"/>
                    <a:pt x="298" y="3025"/>
                    <a:pt x="298" y="2751"/>
                  </a:cubicBezTo>
                  <a:cubicBezTo>
                    <a:pt x="298" y="2453"/>
                    <a:pt x="536" y="2227"/>
                    <a:pt x="822" y="2227"/>
                  </a:cubicBezTo>
                  <a:close/>
                  <a:moveTo>
                    <a:pt x="5275" y="1"/>
                  </a:moveTo>
                  <a:cubicBezTo>
                    <a:pt x="5275" y="1"/>
                    <a:pt x="5251" y="1"/>
                    <a:pt x="5251" y="25"/>
                  </a:cubicBezTo>
                  <a:lnTo>
                    <a:pt x="4775" y="263"/>
                  </a:lnTo>
                  <a:cubicBezTo>
                    <a:pt x="4692" y="298"/>
                    <a:pt x="4656" y="406"/>
                    <a:pt x="4704" y="501"/>
                  </a:cubicBezTo>
                  <a:cubicBezTo>
                    <a:pt x="4737" y="559"/>
                    <a:pt x="4798" y="594"/>
                    <a:pt x="4861" y="594"/>
                  </a:cubicBezTo>
                  <a:cubicBezTo>
                    <a:pt x="4889" y="594"/>
                    <a:pt x="4916" y="587"/>
                    <a:pt x="4942" y="572"/>
                  </a:cubicBezTo>
                  <a:lnTo>
                    <a:pt x="5061" y="513"/>
                  </a:lnTo>
                  <a:lnTo>
                    <a:pt x="5061" y="513"/>
                  </a:lnTo>
                  <a:cubicBezTo>
                    <a:pt x="4835" y="1287"/>
                    <a:pt x="4442" y="1846"/>
                    <a:pt x="3870" y="2203"/>
                  </a:cubicBezTo>
                  <a:cubicBezTo>
                    <a:pt x="3312" y="2563"/>
                    <a:pt x="2694" y="2644"/>
                    <a:pt x="2247" y="2644"/>
                  </a:cubicBezTo>
                  <a:cubicBezTo>
                    <a:pt x="2027" y="2644"/>
                    <a:pt x="1849" y="2624"/>
                    <a:pt x="1739" y="2608"/>
                  </a:cubicBezTo>
                  <a:cubicBezTo>
                    <a:pt x="1668" y="2192"/>
                    <a:pt x="1310" y="1882"/>
                    <a:pt x="882" y="1882"/>
                  </a:cubicBezTo>
                  <a:cubicBezTo>
                    <a:pt x="394" y="1882"/>
                    <a:pt x="1" y="2287"/>
                    <a:pt x="1" y="2763"/>
                  </a:cubicBezTo>
                  <a:cubicBezTo>
                    <a:pt x="1" y="3239"/>
                    <a:pt x="405" y="3632"/>
                    <a:pt x="882" y="3632"/>
                  </a:cubicBezTo>
                  <a:cubicBezTo>
                    <a:pt x="1298" y="3632"/>
                    <a:pt x="1644" y="3358"/>
                    <a:pt x="1727" y="2965"/>
                  </a:cubicBezTo>
                  <a:cubicBezTo>
                    <a:pt x="1858" y="2989"/>
                    <a:pt x="2037" y="3001"/>
                    <a:pt x="2263" y="3001"/>
                  </a:cubicBezTo>
                  <a:cubicBezTo>
                    <a:pt x="2751" y="3001"/>
                    <a:pt x="3442" y="2906"/>
                    <a:pt x="4061" y="2513"/>
                  </a:cubicBezTo>
                  <a:cubicBezTo>
                    <a:pt x="4692" y="2108"/>
                    <a:pt x="5120" y="1501"/>
                    <a:pt x="5394" y="679"/>
                  </a:cubicBezTo>
                  <a:lnTo>
                    <a:pt x="5418" y="727"/>
                  </a:lnTo>
                  <a:cubicBezTo>
                    <a:pt x="5454" y="787"/>
                    <a:pt x="5513" y="822"/>
                    <a:pt x="5585" y="822"/>
                  </a:cubicBezTo>
                  <a:cubicBezTo>
                    <a:pt x="5620" y="822"/>
                    <a:pt x="5644" y="822"/>
                    <a:pt x="5656" y="810"/>
                  </a:cubicBezTo>
                  <a:cubicBezTo>
                    <a:pt x="5680" y="751"/>
                    <a:pt x="5704" y="632"/>
                    <a:pt x="5656" y="560"/>
                  </a:cubicBezTo>
                  <a:lnTo>
                    <a:pt x="5418" y="84"/>
                  </a:lnTo>
                  <a:cubicBezTo>
                    <a:pt x="5418" y="84"/>
                    <a:pt x="5418" y="60"/>
                    <a:pt x="5406" y="60"/>
                  </a:cubicBezTo>
                  <a:cubicBezTo>
                    <a:pt x="5394" y="48"/>
                    <a:pt x="5394" y="36"/>
                    <a:pt x="5370" y="36"/>
                  </a:cubicBezTo>
                  <a:lnTo>
                    <a:pt x="5358" y="25"/>
                  </a:lnTo>
                  <a:cubicBezTo>
                    <a:pt x="5358" y="25"/>
                    <a:pt x="5347" y="25"/>
                    <a:pt x="534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712;p81">
              <a:extLst>
                <a:ext uri="{FF2B5EF4-FFF2-40B4-BE49-F238E27FC236}">
                  <a16:creationId xmlns:a16="http://schemas.microsoft.com/office/drawing/2014/main" id="{8AD0CBDB-DEEE-4A19-BC7B-DB3A62AC5FAD}"/>
                </a:ext>
              </a:extLst>
            </p:cNvPr>
            <p:cNvSpPr/>
            <p:nvPr/>
          </p:nvSpPr>
          <p:spPr>
            <a:xfrm>
              <a:off x="3157872" y="3516050"/>
              <a:ext cx="34915" cy="33578"/>
            </a:xfrm>
            <a:custGeom>
              <a:avLst/>
              <a:gdLst/>
              <a:ahLst/>
              <a:cxnLst/>
              <a:rect l="l" t="t" r="r" b="b"/>
              <a:pathLst>
                <a:path w="1097" h="1055" extrusionOk="0">
                  <a:moveTo>
                    <a:pt x="197" y="1"/>
                  </a:moveTo>
                  <a:cubicBezTo>
                    <a:pt x="153" y="1"/>
                    <a:pt x="108" y="19"/>
                    <a:pt x="72" y="54"/>
                  </a:cubicBezTo>
                  <a:cubicBezTo>
                    <a:pt x="1" y="126"/>
                    <a:pt x="1" y="233"/>
                    <a:pt x="72" y="304"/>
                  </a:cubicBezTo>
                  <a:lnTo>
                    <a:pt x="299" y="531"/>
                  </a:lnTo>
                  <a:lnTo>
                    <a:pt x="72" y="757"/>
                  </a:lnTo>
                  <a:cubicBezTo>
                    <a:pt x="1" y="828"/>
                    <a:pt x="1" y="935"/>
                    <a:pt x="72" y="1007"/>
                  </a:cubicBezTo>
                  <a:cubicBezTo>
                    <a:pt x="108" y="1043"/>
                    <a:pt x="144" y="1054"/>
                    <a:pt x="191" y="1054"/>
                  </a:cubicBezTo>
                  <a:cubicBezTo>
                    <a:pt x="239" y="1054"/>
                    <a:pt x="275" y="1043"/>
                    <a:pt x="311" y="1007"/>
                  </a:cubicBezTo>
                  <a:lnTo>
                    <a:pt x="537" y="781"/>
                  </a:lnTo>
                  <a:lnTo>
                    <a:pt x="751" y="1007"/>
                  </a:lnTo>
                  <a:cubicBezTo>
                    <a:pt x="787" y="1043"/>
                    <a:pt x="834" y="1054"/>
                    <a:pt x="870" y="1054"/>
                  </a:cubicBezTo>
                  <a:cubicBezTo>
                    <a:pt x="918" y="1054"/>
                    <a:pt x="965" y="1043"/>
                    <a:pt x="989" y="1007"/>
                  </a:cubicBezTo>
                  <a:cubicBezTo>
                    <a:pt x="1073" y="935"/>
                    <a:pt x="1073" y="828"/>
                    <a:pt x="989" y="757"/>
                  </a:cubicBezTo>
                  <a:lnTo>
                    <a:pt x="799" y="531"/>
                  </a:lnTo>
                  <a:lnTo>
                    <a:pt x="1025" y="304"/>
                  </a:lnTo>
                  <a:cubicBezTo>
                    <a:pt x="1096" y="233"/>
                    <a:pt x="1096" y="126"/>
                    <a:pt x="1025" y="54"/>
                  </a:cubicBezTo>
                  <a:cubicBezTo>
                    <a:pt x="989" y="19"/>
                    <a:pt x="945" y="1"/>
                    <a:pt x="900" y="1"/>
                  </a:cubicBezTo>
                  <a:cubicBezTo>
                    <a:pt x="855" y="1"/>
                    <a:pt x="811" y="19"/>
                    <a:pt x="775" y="54"/>
                  </a:cubicBezTo>
                  <a:lnTo>
                    <a:pt x="549" y="281"/>
                  </a:lnTo>
                  <a:lnTo>
                    <a:pt x="322" y="54"/>
                  </a:lnTo>
                  <a:cubicBezTo>
                    <a:pt x="287" y="19"/>
                    <a:pt x="242" y="1"/>
                    <a:pt x="19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713;p81">
              <a:extLst>
                <a:ext uri="{FF2B5EF4-FFF2-40B4-BE49-F238E27FC236}">
                  <a16:creationId xmlns:a16="http://schemas.microsoft.com/office/drawing/2014/main" id="{669C83FD-73E9-4FB4-9AD9-C71CA33B66E9}"/>
                </a:ext>
              </a:extLst>
            </p:cNvPr>
            <p:cNvSpPr/>
            <p:nvPr/>
          </p:nvSpPr>
          <p:spPr>
            <a:xfrm>
              <a:off x="3351892" y="3605485"/>
              <a:ext cx="35297" cy="33578"/>
            </a:xfrm>
            <a:custGeom>
              <a:avLst/>
              <a:gdLst/>
              <a:ahLst/>
              <a:cxnLst/>
              <a:rect l="l" t="t" r="r" b="b"/>
              <a:pathLst>
                <a:path w="1109" h="1055" extrusionOk="0">
                  <a:moveTo>
                    <a:pt x="208" y="1"/>
                  </a:moveTo>
                  <a:cubicBezTo>
                    <a:pt x="162" y="1"/>
                    <a:pt x="114" y="19"/>
                    <a:pt x="72" y="54"/>
                  </a:cubicBezTo>
                  <a:cubicBezTo>
                    <a:pt x="1" y="138"/>
                    <a:pt x="1" y="233"/>
                    <a:pt x="72" y="316"/>
                  </a:cubicBezTo>
                  <a:lnTo>
                    <a:pt x="299" y="530"/>
                  </a:lnTo>
                  <a:lnTo>
                    <a:pt x="72" y="757"/>
                  </a:lnTo>
                  <a:cubicBezTo>
                    <a:pt x="1" y="828"/>
                    <a:pt x="1" y="935"/>
                    <a:pt x="72" y="1007"/>
                  </a:cubicBezTo>
                  <a:cubicBezTo>
                    <a:pt x="108" y="1042"/>
                    <a:pt x="156" y="1054"/>
                    <a:pt x="191" y="1054"/>
                  </a:cubicBezTo>
                  <a:cubicBezTo>
                    <a:pt x="239" y="1054"/>
                    <a:pt x="287" y="1042"/>
                    <a:pt x="311" y="1007"/>
                  </a:cubicBezTo>
                  <a:lnTo>
                    <a:pt x="537" y="792"/>
                  </a:lnTo>
                  <a:lnTo>
                    <a:pt x="763" y="1007"/>
                  </a:lnTo>
                  <a:cubicBezTo>
                    <a:pt x="787" y="1042"/>
                    <a:pt x="834" y="1054"/>
                    <a:pt x="882" y="1054"/>
                  </a:cubicBezTo>
                  <a:cubicBezTo>
                    <a:pt x="930" y="1054"/>
                    <a:pt x="965" y="1042"/>
                    <a:pt x="1001" y="1007"/>
                  </a:cubicBezTo>
                  <a:cubicBezTo>
                    <a:pt x="1073" y="935"/>
                    <a:pt x="1073" y="828"/>
                    <a:pt x="1001" y="757"/>
                  </a:cubicBezTo>
                  <a:lnTo>
                    <a:pt x="811" y="530"/>
                  </a:lnTo>
                  <a:lnTo>
                    <a:pt x="1037" y="316"/>
                  </a:lnTo>
                  <a:cubicBezTo>
                    <a:pt x="1108" y="233"/>
                    <a:pt x="1108" y="138"/>
                    <a:pt x="1037" y="54"/>
                  </a:cubicBezTo>
                  <a:cubicBezTo>
                    <a:pt x="995" y="19"/>
                    <a:pt x="950" y="1"/>
                    <a:pt x="906" y="1"/>
                  </a:cubicBezTo>
                  <a:cubicBezTo>
                    <a:pt x="861" y="1"/>
                    <a:pt x="817" y="19"/>
                    <a:pt x="775" y="54"/>
                  </a:cubicBezTo>
                  <a:lnTo>
                    <a:pt x="561" y="280"/>
                  </a:lnTo>
                  <a:lnTo>
                    <a:pt x="334" y="54"/>
                  </a:lnTo>
                  <a:cubicBezTo>
                    <a:pt x="299" y="19"/>
                    <a:pt x="254" y="1"/>
                    <a:pt x="20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714;p81">
              <a:extLst>
                <a:ext uri="{FF2B5EF4-FFF2-40B4-BE49-F238E27FC236}">
                  <a16:creationId xmlns:a16="http://schemas.microsoft.com/office/drawing/2014/main" id="{619BCBBE-5EFC-4BD0-82D7-BE5A246196D1}"/>
                </a:ext>
              </a:extLst>
            </p:cNvPr>
            <p:cNvSpPr/>
            <p:nvPr/>
          </p:nvSpPr>
          <p:spPr>
            <a:xfrm>
              <a:off x="3254882" y="3531231"/>
              <a:ext cx="35297" cy="33546"/>
            </a:xfrm>
            <a:custGeom>
              <a:avLst/>
              <a:gdLst/>
              <a:ahLst/>
              <a:cxnLst/>
              <a:rect l="l" t="t" r="r" b="b"/>
              <a:pathLst>
                <a:path w="1109" h="1054" extrusionOk="0">
                  <a:moveTo>
                    <a:pt x="199" y="0"/>
                  </a:moveTo>
                  <a:cubicBezTo>
                    <a:pt x="153" y="0"/>
                    <a:pt x="108" y="18"/>
                    <a:pt x="72" y="54"/>
                  </a:cubicBezTo>
                  <a:cubicBezTo>
                    <a:pt x="1" y="125"/>
                    <a:pt x="1" y="232"/>
                    <a:pt x="72" y="304"/>
                  </a:cubicBezTo>
                  <a:lnTo>
                    <a:pt x="299" y="530"/>
                  </a:lnTo>
                  <a:lnTo>
                    <a:pt x="72" y="756"/>
                  </a:lnTo>
                  <a:cubicBezTo>
                    <a:pt x="1" y="828"/>
                    <a:pt x="1" y="935"/>
                    <a:pt x="72" y="1006"/>
                  </a:cubicBezTo>
                  <a:cubicBezTo>
                    <a:pt x="108" y="1042"/>
                    <a:pt x="144" y="1054"/>
                    <a:pt x="191" y="1054"/>
                  </a:cubicBezTo>
                  <a:cubicBezTo>
                    <a:pt x="239" y="1054"/>
                    <a:pt x="287" y="1042"/>
                    <a:pt x="311" y="1006"/>
                  </a:cubicBezTo>
                  <a:lnTo>
                    <a:pt x="537" y="780"/>
                  </a:lnTo>
                  <a:lnTo>
                    <a:pt x="763" y="1006"/>
                  </a:lnTo>
                  <a:cubicBezTo>
                    <a:pt x="787" y="1042"/>
                    <a:pt x="834" y="1054"/>
                    <a:pt x="882" y="1054"/>
                  </a:cubicBezTo>
                  <a:cubicBezTo>
                    <a:pt x="918" y="1054"/>
                    <a:pt x="965" y="1042"/>
                    <a:pt x="1001" y="1006"/>
                  </a:cubicBezTo>
                  <a:cubicBezTo>
                    <a:pt x="1073" y="935"/>
                    <a:pt x="1073" y="828"/>
                    <a:pt x="1001" y="756"/>
                  </a:cubicBezTo>
                  <a:lnTo>
                    <a:pt x="811" y="530"/>
                  </a:lnTo>
                  <a:lnTo>
                    <a:pt x="1025" y="304"/>
                  </a:lnTo>
                  <a:cubicBezTo>
                    <a:pt x="1108" y="232"/>
                    <a:pt x="1108" y="125"/>
                    <a:pt x="1025" y="54"/>
                  </a:cubicBezTo>
                  <a:cubicBezTo>
                    <a:pt x="989" y="18"/>
                    <a:pt x="945" y="0"/>
                    <a:pt x="900" y="0"/>
                  </a:cubicBezTo>
                  <a:cubicBezTo>
                    <a:pt x="855" y="0"/>
                    <a:pt x="811" y="18"/>
                    <a:pt x="775" y="54"/>
                  </a:cubicBezTo>
                  <a:lnTo>
                    <a:pt x="549" y="280"/>
                  </a:lnTo>
                  <a:lnTo>
                    <a:pt x="334" y="54"/>
                  </a:lnTo>
                  <a:cubicBezTo>
                    <a:pt x="293" y="18"/>
                    <a:pt x="245" y="0"/>
                    <a:pt x="19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2553;p82">
            <a:extLst>
              <a:ext uri="{FF2B5EF4-FFF2-40B4-BE49-F238E27FC236}">
                <a16:creationId xmlns:a16="http://schemas.microsoft.com/office/drawing/2014/main" id="{2DE3A6F9-1887-43A9-B89B-87617F3E3C1F}"/>
              </a:ext>
            </a:extLst>
          </p:cNvPr>
          <p:cNvGrpSpPr/>
          <p:nvPr/>
        </p:nvGrpSpPr>
        <p:grpSpPr>
          <a:xfrm>
            <a:off x="1943606" y="4099901"/>
            <a:ext cx="540330" cy="487720"/>
            <a:chOff x="3522521" y="1975857"/>
            <a:chExt cx="367013" cy="331278"/>
          </a:xfrm>
        </p:grpSpPr>
        <p:sp>
          <p:nvSpPr>
            <p:cNvPr id="158" name="Google Shape;12554;p82">
              <a:extLst>
                <a:ext uri="{FF2B5EF4-FFF2-40B4-BE49-F238E27FC236}">
                  <a16:creationId xmlns:a16="http://schemas.microsoft.com/office/drawing/2014/main" id="{102AA003-FBF0-4A26-859C-89DF40AC7F11}"/>
                </a:ext>
              </a:extLst>
            </p:cNvPr>
            <p:cNvSpPr/>
            <p:nvPr/>
          </p:nvSpPr>
          <p:spPr>
            <a:xfrm>
              <a:off x="3665841" y="1975857"/>
              <a:ext cx="91302" cy="91682"/>
            </a:xfrm>
            <a:custGeom>
              <a:avLst/>
              <a:gdLst/>
              <a:ahLst/>
              <a:cxnLst/>
              <a:rect l="l" t="t" r="r" b="b"/>
              <a:pathLst>
                <a:path w="2882" h="2894" extrusionOk="0">
                  <a:moveTo>
                    <a:pt x="1429" y="703"/>
                  </a:moveTo>
                  <a:cubicBezTo>
                    <a:pt x="1846" y="703"/>
                    <a:pt x="2167" y="1036"/>
                    <a:pt x="2167" y="1453"/>
                  </a:cubicBezTo>
                  <a:cubicBezTo>
                    <a:pt x="2167" y="1870"/>
                    <a:pt x="1834" y="2191"/>
                    <a:pt x="1429" y="2191"/>
                  </a:cubicBezTo>
                  <a:cubicBezTo>
                    <a:pt x="1024" y="2191"/>
                    <a:pt x="679" y="1870"/>
                    <a:pt x="679" y="1453"/>
                  </a:cubicBezTo>
                  <a:cubicBezTo>
                    <a:pt x="679" y="1048"/>
                    <a:pt x="1013" y="703"/>
                    <a:pt x="1429" y="703"/>
                  </a:cubicBezTo>
                  <a:close/>
                  <a:moveTo>
                    <a:pt x="1441" y="0"/>
                  </a:moveTo>
                  <a:cubicBezTo>
                    <a:pt x="1358" y="0"/>
                    <a:pt x="1274" y="84"/>
                    <a:pt x="1274" y="167"/>
                  </a:cubicBezTo>
                  <a:lnTo>
                    <a:pt x="1274" y="393"/>
                  </a:lnTo>
                  <a:cubicBezTo>
                    <a:pt x="1096" y="417"/>
                    <a:pt x="953" y="476"/>
                    <a:pt x="822" y="584"/>
                  </a:cubicBezTo>
                  <a:lnTo>
                    <a:pt x="655" y="417"/>
                  </a:lnTo>
                  <a:cubicBezTo>
                    <a:pt x="626" y="387"/>
                    <a:pt x="581" y="372"/>
                    <a:pt x="536" y="372"/>
                  </a:cubicBezTo>
                  <a:cubicBezTo>
                    <a:pt x="492" y="372"/>
                    <a:pt x="447" y="387"/>
                    <a:pt x="417" y="417"/>
                  </a:cubicBezTo>
                  <a:cubicBezTo>
                    <a:pt x="358" y="476"/>
                    <a:pt x="358" y="596"/>
                    <a:pt x="417" y="655"/>
                  </a:cubicBezTo>
                  <a:lnTo>
                    <a:pt x="584" y="822"/>
                  </a:lnTo>
                  <a:cubicBezTo>
                    <a:pt x="477" y="953"/>
                    <a:pt x="417" y="1119"/>
                    <a:pt x="381" y="1286"/>
                  </a:cubicBezTo>
                  <a:lnTo>
                    <a:pt x="167" y="1286"/>
                  </a:lnTo>
                  <a:cubicBezTo>
                    <a:pt x="72" y="1286"/>
                    <a:pt x="0" y="1358"/>
                    <a:pt x="0" y="1453"/>
                  </a:cubicBezTo>
                  <a:cubicBezTo>
                    <a:pt x="0" y="1536"/>
                    <a:pt x="72" y="1608"/>
                    <a:pt x="167" y="1608"/>
                  </a:cubicBezTo>
                  <a:lnTo>
                    <a:pt x="381" y="1608"/>
                  </a:lnTo>
                  <a:cubicBezTo>
                    <a:pt x="417" y="1786"/>
                    <a:pt x="477" y="1941"/>
                    <a:pt x="584" y="2072"/>
                  </a:cubicBezTo>
                  <a:lnTo>
                    <a:pt x="417" y="2239"/>
                  </a:lnTo>
                  <a:cubicBezTo>
                    <a:pt x="358" y="2298"/>
                    <a:pt x="358" y="2417"/>
                    <a:pt x="417" y="2477"/>
                  </a:cubicBezTo>
                  <a:cubicBezTo>
                    <a:pt x="441" y="2501"/>
                    <a:pt x="489" y="2524"/>
                    <a:pt x="536" y="2524"/>
                  </a:cubicBezTo>
                  <a:cubicBezTo>
                    <a:pt x="572" y="2524"/>
                    <a:pt x="620" y="2501"/>
                    <a:pt x="655" y="2477"/>
                  </a:cubicBezTo>
                  <a:lnTo>
                    <a:pt x="810" y="2310"/>
                  </a:lnTo>
                  <a:cubicBezTo>
                    <a:pt x="953" y="2417"/>
                    <a:pt x="1108" y="2477"/>
                    <a:pt x="1274" y="2501"/>
                  </a:cubicBezTo>
                  <a:lnTo>
                    <a:pt x="1274" y="2727"/>
                  </a:lnTo>
                  <a:cubicBezTo>
                    <a:pt x="1274" y="2822"/>
                    <a:pt x="1346" y="2893"/>
                    <a:pt x="1441" y="2893"/>
                  </a:cubicBezTo>
                  <a:cubicBezTo>
                    <a:pt x="1536" y="2893"/>
                    <a:pt x="1608" y="2822"/>
                    <a:pt x="1608" y="2727"/>
                  </a:cubicBezTo>
                  <a:lnTo>
                    <a:pt x="1608" y="2501"/>
                  </a:lnTo>
                  <a:cubicBezTo>
                    <a:pt x="1786" y="2477"/>
                    <a:pt x="1929" y="2417"/>
                    <a:pt x="2072" y="2310"/>
                  </a:cubicBezTo>
                  <a:lnTo>
                    <a:pt x="2227" y="2477"/>
                  </a:lnTo>
                  <a:cubicBezTo>
                    <a:pt x="2263" y="2501"/>
                    <a:pt x="2310" y="2524"/>
                    <a:pt x="2346" y="2524"/>
                  </a:cubicBezTo>
                  <a:cubicBezTo>
                    <a:pt x="2394" y="2524"/>
                    <a:pt x="2441" y="2501"/>
                    <a:pt x="2465" y="2477"/>
                  </a:cubicBezTo>
                  <a:cubicBezTo>
                    <a:pt x="2525" y="2417"/>
                    <a:pt x="2525" y="2298"/>
                    <a:pt x="2465" y="2239"/>
                  </a:cubicBezTo>
                  <a:lnTo>
                    <a:pt x="2298" y="2072"/>
                  </a:lnTo>
                  <a:cubicBezTo>
                    <a:pt x="2406" y="1941"/>
                    <a:pt x="2465" y="1774"/>
                    <a:pt x="2501" y="1608"/>
                  </a:cubicBezTo>
                  <a:lnTo>
                    <a:pt x="2715" y="1608"/>
                  </a:lnTo>
                  <a:cubicBezTo>
                    <a:pt x="2810" y="1608"/>
                    <a:pt x="2882" y="1536"/>
                    <a:pt x="2882" y="1453"/>
                  </a:cubicBezTo>
                  <a:cubicBezTo>
                    <a:pt x="2882" y="1358"/>
                    <a:pt x="2810" y="1286"/>
                    <a:pt x="2727" y="1286"/>
                  </a:cubicBezTo>
                  <a:lnTo>
                    <a:pt x="2501" y="1286"/>
                  </a:lnTo>
                  <a:cubicBezTo>
                    <a:pt x="2465" y="1108"/>
                    <a:pt x="2406" y="953"/>
                    <a:pt x="2310" y="822"/>
                  </a:cubicBezTo>
                  <a:lnTo>
                    <a:pt x="2465" y="655"/>
                  </a:lnTo>
                  <a:cubicBezTo>
                    <a:pt x="2525" y="596"/>
                    <a:pt x="2525" y="476"/>
                    <a:pt x="2465" y="417"/>
                  </a:cubicBezTo>
                  <a:cubicBezTo>
                    <a:pt x="2435" y="387"/>
                    <a:pt x="2391" y="372"/>
                    <a:pt x="2346" y="372"/>
                  </a:cubicBezTo>
                  <a:cubicBezTo>
                    <a:pt x="2301" y="372"/>
                    <a:pt x="2257" y="387"/>
                    <a:pt x="2227" y="417"/>
                  </a:cubicBezTo>
                  <a:lnTo>
                    <a:pt x="2072" y="584"/>
                  </a:lnTo>
                  <a:cubicBezTo>
                    <a:pt x="1929" y="476"/>
                    <a:pt x="1775" y="417"/>
                    <a:pt x="1608" y="393"/>
                  </a:cubicBezTo>
                  <a:lnTo>
                    <a:pt x="1608" y="167"/>
                  </a:lnTo>
                  <a:cubicBezTo>
                    <a:pt x="1608" y="84"/>
                    <a:pt x="1536" y="0"/>
                    <a:pt x="14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2555;p82">
              <a:extLst>
                <a:ext uri="{FF2B5EF4-FFF2-40B4-BE49-F238E27FC236}">
                  <a16:creationId xmlns:a16="http://schemas.microsoft.com/office/drawing/2014/main" id="{55231F48-6EC6-4771-B6EA-3D90ADF5EAFA}"/>
                </a:ext>
              </a:extLst>
            </p:cNvPr>
            <p:cNvSpPr/>
            <p:nvPr/>
          </p:nvSpPr>
          <p:spPr>
            <a:xfrm>
              <a:off x="3693751" y="2004147"/>
              <a:ext cx="34721" cy="35101"/>
            </a:xfrm>
            <a:custGeom>
              <a:avLst/>
              <a:gdLst/>
              <a:ahLst/>
              <a:cxnLst/>
              <a:rect l="l" t="t" r="r" b="b"/>
              <a:pathLst>
                <a:path w="1096" h="1108" extrusionOk="0">
                  <a:moveTo>
                    <a:pt x="548" y="345"/>
                  </a:moveTo>
                  <a:cubicBezTo>
                    <a:pt x="667" y="345"/>
                    <a:pt x="751" y="441"/>
                    <a:pt x="751" y="560"/>
                  </a:cubicBezTo>
                  <a:cubicBezTo>
                    <a:pt x="751" y="679"/>
                    <a:pt x="667" y="762"/>
                    <a:pt x="548" y="762"/>
                  </a:cubicBezTo>
                  <a:cubicBezTo>
                    <a:pt x="429" y="762"/>
                    <a:pt x="334" y="679"/>
                    <a:pt x="334" y="560"/>
                  </a:cubicBezTo>
                  <a:cubicBezTo>
                    <a:pt x="334" y="441"/>
                    <a:pt x="429" y="345"/>
                    <a:pt x="548" y="345"/>
                  </a:cubicBezTo>
                  <a:close/>
                  <a:moveTo>
                    <a:pt x="548" y="0"/>
                  </a:moveTo>
                  <a:cubicBezTo>
                    <a:pt x="251" y="0"/>
                    <a:pt x="1" y="262"/>
                    <a:pt x="1" y="560"/>
                  </a:cubicBezTo>
                  <a:cubicBezTo>
                    <a:pt x="1" y="857"/>
                    <a:pt x="251" y="1107"/>
                    <a:pt x="548" y="1107"/>
                  </a:cubicBezTo>
                  <a:cubicBezTo>
                    <a:pt x="846" y="1107"/>
                    <a:pt x="1096" y="857"/>
                    <a:pt x="1096" y="560"/>
                  </a:cubicBezTo>
                  <a:cubicBezTo>
                    <a:pt x="1096" y="262"/>
                    <a:pt x="846" y="0"/>
                    <a:pt x="54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2556;p82">
              <a:extLst>
                <a:ext uri="{FF2B5EF4-FFF2-40B4-BE49-F238E27FC236}">
                  <a16:creationId xmlns:a16="http://schemas.microsoft.com/office/drawing/2014/main" id="{0E3B31E5-A814-4B33-BCC8-8E5022F3FE4D}"/>
                </a:ext>
              </a:extLst>
            </p:cNvPr>
            <p:cNvSpPr/>
            <p:nvPr/>
          </p:nvSpPr>
          <p:spPr>
            <a:xfrm>
              <a:off x="3679052" y="2008297"/>
              <a:ext cx="210482" cy="228983"/>
            </a:xfrm>
            <a:custGeom>
              <a:avLst/>
              <a:gdLst/>
              <a:ahLst/>
              <a:cxnLst/>
              <a:rect l="l" t="t" r="r" b="b"/>
              <a:pathLst>
                <a:path w="6644" h="7228" extrusionOk="0">
                  <a:moveTo>
                    <a:pt x="4179" y="334"/>
                  </a:moveTo>
                  <a:lnTo>
                    <a:pt x="4179" y="762"/>
                  </a:lnTo>
                  <a:lnTo>
                    <a:pt x="4179" y="786"/>
                  </a:lnTo>
                  <a:cubicBezTo>
                    <a:pt x="4179" y="869"/>
                    <a:pt x="4239" y="941"/>
                    <a:pt x="4334" y="965"/>
                  </a:cubicBezTo>
                  <a:cubicBezTo>
                    <a:pt x="4596" y="988"/>
                    <a:pt x="4846" y="1107"/>
                    <a:pt x="5072" y="1274"/>
                  </a:cubicBezTo>
                  <a:cubicBezTo>
                    <a:pt x="5102" y="1299"/>
                    <a:pt x="5138" y="1311"/>
                    <a:pt x="5174" y="1311"/>
                  </a:cubicBezTo>
                  <a:cubicBezTo>
                    <a:pt x="5225" y="1311"/>
                    <a:pt x="5276" y="1287"/>
                    <a:pt x="5310" y="1238"/>
                  </a:cubicBezTo>
                  <a:lnTo>
                    <a:pt x="5322" y="1227"/>
                  </a:lnTo>
                  <a:lnTo>
                    <a:pt x="5620" y="929"/>
                  </a:lnTo>
                  <a:lnTo>
                    <a:pt x="5715" y="1024"/>
                  </a:lnTo>
                  <a:lnTo>
                    <a:pt x="5418" y="1322"/>
                  </a:lnTo>
                  <a:lnTo>
                    <a:pt x="5406" y="1334"/>
                  </a:lnTo>
                  <a:cubicBezTo>
                    <a:pt x="5322" y="1393"/>
                    <a:pt x="5322" y="1500"/>
                    <a:pt x="5370" y="1572"/>
                  </a:cubicBezTo>
                  <a:cubicBezTo>
                    <a:pt x="5537" y="1798"/>
                    <a:pt x="5632" y="2048"/>
                    <a:pt x="5679" y="2310"/>
                  </a:cubicBezTo>
                  <a:cubicBezTo>
                    <a:pt x="5703" y="2405"/>
                    <a:pt x="5775" y="2465"/>
                    <a:pt x="5858" y="2465"/>
                  </a:cubicBezTo>
                  <a:lnTo>
                    <a:pt x="6311" y="2465"/>
                  </a:lnTo>
                  <a:lnTo>
                    <a:pt x="6311" y="2572"/>
                  </a:lnTo>
                  <a:lnTo>
                    <a:pt x="5846" y="2572"/>
                  </a:lnTo>
                  <a:cubicBezTo>
                    <a:pt x="5763" y="2572"/>
                    <a:pt x="5679" y="2631"/>
                    <a:pt x="5668" y="2715"/>
                  </a:cubicBezTo>
                  <a:cubicBezTo>
                    <a:pt x="5632" y="2989"/>
                    <a:pt x="5525" y="3239"/>
                    <a:pt x="5358" y="3465"/>
                  </a:cubicBezTo>
                  <a:cubicBezTo>
                    <a:pt x="5298" y="3536"/>
                    <a:pt x="5310" y="3643"/>
                    <a:pt x="5382" y="3703"/>
                  </a:cubicBezTo>
                  <a:lnTo>
                    <a:pt x="5406" y="3715"/>
                  </a:lnTo>
                  <a:lnTo>
                    <a:pt x="5715" y="4024"/>
                  </a:lnTo>
                  <a:lnTo>
                    <a:pt x="5620" y="4120"/>
                  </a:lnTo>
                  <a:lnTo>
                    <a:pt x="5310" y="3798"/>
                  </a:lnTo>
                  <a:cubicBezTo>
                    <a:pt x="5310" y="3798"/>
                    <a:pt x="5310" y="3786"/>
                    <a:pt x="5298" y="3786"/>
                  </a:cubicBezTo>
                  <a:cubicBezTo>
                    <a:pt x="5266" y="3747"/>
                    <a:pt x="5218" y="3729"/>
                    <a:pt x="5171" y="3729"/>
                  </a:cubicBezTo>
                  <a:cubicBezTo>
                    <a:pt x="5132" y="3729"/>
                    <a:pt x="5092" y="3741"/>
                    <a:pt x="5060" y="3763"/>
                  </a:cubicBezTo>
                  <a:cubicBezTo>
                    <a:pt x="4846" y="3917"/>
                    <a:pt x="4584" y="4024"/>
                    <a:pt x="4310" y="4072"/>
                  </a:cubicBezTo>
                  <a:cubicBezTo>
                    <a:pt x="4227" y="4084"/>
                    <a:pt x="4167" y="4155"/>
                    <a:pt x="4167" y="4251"/>
                  </a:cubicBezTo>
                  <a:lnTo>
                    <a:pt x="4167" y="4263"/>
                  </a:lnTo>
                  <a:lnTo>
                    <a:pt x="4167" y="4715"/>
                  </a:lnTo>
                  <a:lnTo>
                    <a:pt x="4060" y="4715"/>
                  </a:lnTo>
                  <a:lnTo>
                    <a:pt x="4060" y="4275"/>
                  </a:lnTo>
                  <a:lnTo>
                    <a:pt x="4060" y="4263"/>
                  </a:lnTo>
                  <a:cubicBezTo>
                    <a:pt x="4060" y="4179"/>
                    <a:pt x="4001" y="4096"/>
                    <a:pt x="3917" y="4084"/>
                  </a:cubicBezTo>
                  <a:cubicBezTo>
                    <a:pt x="3644" y="4060"/>
                    <a:pt x="3393" y="3941"/>
                    <a:pt x="3167" y="3774"/>
                  </a:cubicBezTo>
                  <a:cubicBezTo>
                    <a:pt x="3136" y="3749"/>
                    <a:pt x="3099" y="3736"/>
                    <a:pt x="3061" y="3736"/>
                  </a:cubicBezTo>
                  <a:cubicBezTo>
                    <a:pt x="3012" y="3736"/>
                    <a:pt x="2963" y="3758"/>
                    <a:pt x="2929" y="3798"/>
                  </a:cubicBezTo>
                  <a:cubicBezTo>
                    <a:pt x="2929" y="3798"/>
                    <a:pt x="2929" y="3822"/>
                    <a:pt x="2917" y="3822"/>
                  </a:cubicBezTo>
                  <a:lnTo>
                    <a:pt x="2608" y="4132"/>
                  </a:lnTo>
                  <a:lnTo>
                    <a:pt x="2512" y="4036"/>
                  </a:lnTo>
                  <a:lnTo>
                    <a:pt x="2810" y="3739"/>
                  </a:lnTo>
                  <a:lnTo>
                    <a:pt x="2822" y="3727"/>
                  </a:lnTo>
                  <a:cubicBezTo>
                    <a:pt x="2822" y="3727"/>
                    <a:pt x="2846" y="3727"/>
                    <a:pt x="2846" y="3715"/>
                  </a:cubicBezTo>
                  <a:cubicBezTo>
                    <a:pt x="2917" y="3655"/>
                    <a:pt x="2917" y="3548"/>
                    <a:pt x="2870" y="3477"/>
                  </a:cubicBezTo>
                  <a:cubicBezTo>
                    <a:pt x="2703" y="3262"/>
                    <a:pt x="2608" y="3001"/>
                    <a:pt x="2560" y="2727"/>
                  </a:cubicBezTo>
                  <a:cubicBezTo>
                    <a:pt x="2548" y="2643"/>
                    <a:pt x="2465" y="2584"/>
                    <a:pt x="2381" y="2584"/>
                  </a:cubicBezTo>
                  <a:lnTo>
                    <a:pt x="1929" y="2584"/>
                  </a:lnTo>
                  <a:lnTo>
                    <a:pt x="1929" y="2465"/>
                  </a:lnTo>
                  <a:lnTo>
                    <a:pt x="2381" y="2465"/>
                  </a:lnTo>
                  <a:cubicBezTo>
                    <a:pt x="2465" y="2465"/>
                    <a:pt x="2548" y="2405"/>
                    <a:pt x="2560" y="2310"/>
                  </a:cubicBezTo>
                  <a:cubicBezTo>
                    <a:pt x="2584" y="2048"/>
                    <a:pt x="2703" y="1798"/>
                    <a:pt x="2870" y="1572"/>
                  </a:cubicBezTo>
                  <a:cubicBezTo>
                    <a:pt x="2929" y="1500"/>
                    <a:pt x="2917" y="1393"/>
                    <a:pt x="2846" y="1334"/>
                  </a:cubicBezTo>
                  <a:lnTo>
                    <a:pt x="2822" y="1322"/>
                  </a:lnTo>
                  <a:lnTo>
                    <a:pt x="2524" y="1024"/>
                  </a:lnTo>
                  <a:lnTo>
                    <a:pt x="2620" y="929"/>
                  </a:lnTo>
                  <a:lnTo>
                    <a:pt x="2917" y="1227"/>
                  </a:lnTo>
                  <a:lnTo>
                    <a:pt x="2929" y="1238"/>
                  </a:lnTo>
                  <a:cubicBezTo>
                    <a:pt x="2963" y="1286"/>
                    <a:pt x="3012" y="1306"/>
                    <a:pt x="3062" y="1306"/>
                  </a:cubicBezTo>
                  <a:cubicBezTo>
                    <a:pt x="3099" y="1306"/>
                    <a:pt x="3137" y="1295"/>
                    <a:pt x="3167" y="1274"/>
                  </a:cubicBezTo>
                  <a:cubicBezTo>
                    <a:pt x="3393" y="1107"/>
                    <a:pt x="3644" y="1000"/>
                    <a:pt x="3917" y="953"/>
                  </a:cubicBezTo>
                  <a:cubicBezTo>
                    <a:pt x="4001" y="941"/>
                    <a:pt x="4060" y="869"/>
                    <a:pt x="4060" y="774"/>
                  </a:cubicBezTo>
                  <a:lnTo>
                    <a:pt x="4060" y="762"/>
                  </a:lnTo>
                  <a:lnTo>
                    <a:pt x="4060" y="334"/>
                  </a:lnTo>
                  <a:close/>
                  <a:moveTo>
                    <a:pt x="3894" y="0"/>
                  </a:moveTo>
                  <a:cubicBezTo>
                    <a:pt x="3810" y="0"/>
                    <a:pt x="3739" y="84"/>
                    <a:pt x="3739" y="167"/>
                  </a:cubicBezTo>
                  <a:lnTo>
                    <a:pt x="3739" y="667"/>
                  </a:lnTo>
                  <a:cubicBezTo>
                    <a:pt x="3513" y="703"/>
                    <a:pt x="3298" y="798"/>
                    <a:pt x="3108" y="929"/>
                  </a:cubicBezTo>
                  <a:lnTo>
                    <a:pt x="2762" y="584"/>
                  </a:lnTo>
                  <a:cubicBezTo>
                    <a:pt x="2733" y="554"/>
                    <a:pt x="2688" y="539"/>
                    <a:pt x="2643" y="539"/>
                  </a:cubicBezTo>
                  <a:cubicBezTo>
                    <a:pt x="2599" y="539"/>
                    <a:pt x="2554" y="554"/>
                    <a:pt x="2524" y="584"/>
                  </a:cubicBezTo>
                  <a:lnTo>
                    <a:pt x="2203" y="917"/>
                  </a:lnTo>
                  <a:cubicBezTo>
                    <a:pt x="2167" y="941"/>
                    <a:pt x="2155" y="988"/>
                    <a:pt x="2155" y="1036"/>
                  </a:cubicBezTo>
                  <a:cubicBezTo>
                    <a:pt x="2155" y="1084"/>
                    <a:pt x="2167" y="1119"/>
                    <a:pt x="2203" y="1155"/>
                  </a:cubicBezTo>
                  <a:lnTo>
                    <a:pt x="2536" y="1500"/>
                  </a:lnTo>
                  <a:cubicBezTo>
                    <a:pt x="2417" y="1691"/>
                    <a:pt x="2334" y="1893"/>
                    <a:pt x="2274" y="2119"/>
                  </a:cubicBezTo>
                  <a:lnTo>
                    <a:pt x="1786" y="2119"/>
                  </a:lnTo>
                  <a:cubicBezTo>
                    <a:pt x="1691" y="2119"/>
                    <a:pt x="1619" y="2191"/>
                    <a:pt x="1619" y="2286"/>
                  </a:cubicBezTo>
                  <a:lnTo>
                    <a:pt x="1619" y="2751"/>
                  </a:lnTo>
                  <a:cubicBezTo>
                    <a:pt x="1619" y="2834"/>
                    <a:pt x="1691" y="2905"/>
                    <a:pt x="1786" y="2905"/>
                  </a:cubicBezTo>
                  <a:lnTo>
                    <a:pt x="2274" y="2905"/>
                  </a:lnTo>
                  <a:cubicBezTo>
                    <a:pt x="2322" y="3084"/>
                    <a:pt x="2381" y="3251"/>
                    <a:pt x="2465" y="3417"/>
                  </a:cubicBezTo>
                  <a:lnTo>
                    <a:pt x="1084" y="3417"/>
                  </a:lnTo>
                  <a:cubicBezTo>
                    <a:pt x="988" y="3417"/>
                    <a:pt x="917" y="3489"/>
                    <a:pt x="917" y="3584"/>
                  </a:cubicBezTo>
                  <a:cubicBezTo>
                    <a:pt x="917" y="3667"/>
                    <a:pt x="988" y="3739"/>
                    <a:pt x="1084" y="3739"/>
                  </a:cubicBezTo>
                  <a:lnTo>
                    <a:pt x="2334" y="3739"/>
                  </a:lnTo>
                  <a:lnTo>
                    <a:pt x="2203" y="3882"/>
                  </a:lnTo>
                  <a:cubicBezTo>
                    <a:pt x="2143" y="3941"/>
                    <a:pt x="2143" y="4060"/>
                    <a:pt x="2203" y="4120"/>
                  </a:cubicBezTo>
                  <a:lnTo>
                    <a:pt x="2524" y="4441"/>
                  </a:lnTo>
                  <a:cubicBezTo>
                    <a:pt x="2560" y="4477"/>
                    <a:pt x="2608" y="4489"/>
                    <a:pt x="2643" y="4489"/>
                  </a:cubicBezTo>
                  <a:cubicBezTo>
                    <a:pt x="2691" y="4489"/>
                    <a:pt x="2739" y="4477"/>
                    <a:pt x="2762" y="4441"/>
                  </a:cubicBezTo>
                  <a:lnTo>
                    <a:pt x="3108" y="4096"/>
                  </a:lnTo>
                  <a:cubicBezTo>
                    <a:pt x="3286" y="4215"/>
                    <a:pt x="3489" y="4310"/>
                    <a:pt x="3703" y="4358"/>
                  </a:cubicBezTo>
                  <a:lnTo>
                    <a:pt x="3703" y="4370"/>
                  </a:lnTo>
                  <a:lnTo>
                    <a:pt x="3703" y="5144"/>
                  </a:lnTo>
                  <a:lnTo>
                    <a:pt x="155" y="5144"/>
                  </a:lnTo>
                  <a:cubicBezTo>
                    <a:pt x="72" y="5144"/>
                    <a:pt x="0" y="5215"/>
                    <a:pt x="0" y="5310"/>
                  </a:cubicBezTo>
                  <a:cubicBezTo>
                    <a:pt x="0" y="5394"/>
                    <a:pt x="72" y="5465"/>
                    <a:pt x="155" y="5465"/>
                  </a:cubicBezTo>
                  <a:lnTo>
                    <a:pt x="4417" y="5465"/>
                  </a:lnTo>
                  <a:lnTo>
                    <a:pt x="4120" y="7037"/>
                  </a:lnTo>
                  <a:cubicBezTo>
                    <a:pt x="4108" y="7120"/>
                    <a:pt x="4167" y="7215"/>
                    <a:pt x="4251" y="7227"/>
                  </a:cubicBezTo>
                  <a:lnTo>
                    <a:pt x="4286" y="7227"/>
                  </a:lnTo>
                  <a:cubicBezTo>
                    <a:pt x="4358" y="7227"/>
                    <a:pt x="4429" y="7168"/>
                    <a:pt x="4441" y="7096"/>
                  </a:cubicBezTo>
                  <a:lnTo>
                    <a:pt x="4787" y="5322"/>
                  </a:lnTo>
                  <a:cubicBezTo>
                    <a:pt x="4798" y="5275"/>
                    <a:pt x="4787" y="5215"/>
                    <a:pt x="4763" y="5191"/>
                  </a:cubicBezTo>
                  <a:cubicBezTo>
                    <a:pt x="4727" y="5144"/>
                    <a:pt x="4679" y="5132"/>
                    <a:pt x="4620" y="5132"/>
                  </a:cubicBezTo>
                  <a:lnTo>
                    <a:pt x="4048" y="5132"/>
                  </a:lnTo>
                  <a:lnTo>
                    <a:pt x="4048" y="5013"/>
                  </a:lnTo>
                  <a:lnTo>
                    <a:pt x="4370" y="5013"/>
                  </a:lnTo>
                  <a:cubicBezTo>
                    <a:pt x="4465" y="5013"/>
                    <a:pt x="4536" y="4929"/>
                    <a:pt x="4536" y="4846"/>
                  </a:cubicBezTo>
                  <a:lnTo>
                    <a:pt x="4536" y="4358"/>
                  </a:lnTo>
                  <a:cubicBezTo>
                    <a:pt x="4763" y="4310"/>
                    <a:pt x="4965" y="4215"/>
                    <a:pt x="5168" y="4084"/>
                  </a:cubicBezTo>
                  <a:lnTo>
                    <a:pt x="5501" y="4429"/>
                  </a:lnTo>
                  <a:cubicBezTo>
                    <a:pt x="5537" y="4453"/>
                    <a:pt x="5584" y="4477"/>
                    <a:pt x="5620" y="4477"/>
                  </a:cubicBezTo>
                  <a:cubicBezTo>
                    <a:pt x="5668" y="4477"/>
                    <a:pt x="5715" y="4453"/>
                    <a:pt x="5739" y="4429"/>
                  </a:cubicBezTo>
                  <a:lnTo>
                    <a:pt x="6072" y="4096"/>
                  </a:lnTo>
                  <a:cubicBezTo>
                    <a:pt x="6096" y="4072"/>
                    <a:pt x="6108" y="4024"/>
                    <a:pt x="6108" y="3977"/>
                  </a:cubicBezTo>
                  <a:cubicBezTo>
                    <a:pt x="6108" y="3941"/>
                    <a:pt x="6096" y="3894"/>
                    <a:pt x="6072" y="3858"/>
                  </a:cubicBezTo>
                  <a:lnTo>
                    <a:pt x="5727" y="3524"/>
                  </a:lnTo>
                  <a:cubicBezTo>
                    <a:pt x="5846" y="3322"/>
                    <a:pt x="5930" y="3120"/>
                    <a:pt x="5989" y="2893"/>
                  </a:cubicBezTo>
                  <a:lnTo>
                    <a:pt x="6489" y="2893"/>
                  </a:lnTo>
                  <a:cubicBezTo>
                    <a:pt x="6572" y="2893"/>
                    <a:pt x="6644" y="2822"/>
                    <a:pt x="6644" y="2727"/>
                  </a:cubicBezTo>
                  <a:lnTo>
                    <a:pt x="6644" y="2274"/>
                  </a:lnTo>
                  <a:cubicBezTo>
                    <a:pt x="6632" y="2191"/>
                    <a:pt x="6561" y="2119"/>
                    <a:pt x="6477" y="2119"/>
                  </a:cubicBezTo>
                  <a:lnTo>
                    <a:pt x="5977" y="2119"/>
                  </a:lnTo>
                  <a:cubicBezTo>
                    <a:pt x="5941" y="1893"/>
                    <a:pt x="5846" y="1691"/>
                    <a:pt x="5715" y="1500"/>
                  </a:cubicBezTo>
                  <a:lnTo>
                    <a:pt x="6060" y="1155"/>
                  </a:lnTo>
                  <a:cubicBezTo>
                    <a:pt x="6084" y="1119"/>
                    <a:pt x="6096" y="1084"/>
                    <a:pt x="6096" y="1036"/>
                  </a:cubicBezTo>
                  <a:cubicBezTo>
                    <a:pt x="6096" y="988"/>
                    <a:pt x="6084" y="941"/>
                    <a:pt x="6060" y="917"/>
                  </a:cubicBezTo>
                  <a:lnTo>
                    <a:pt x="5727" y="584"/>
                  </a:lnTo>
                  <a:cubicBezTo>
                    <a:pt x="5697" y="554"/>
                    <a:pt x="5653" y="539"/>
                    <a:pt x="5608" y="539"/>
                  </a:cubicBezTo>
                  <a:cubicBezTo>
                    <a:pt x="5563" y="539"/>
                    <a:pt x="5519" y="554"/>
                    <a:pt x="5489" y="584"/>
                  </a:cubicBezTo>
                  <a:lnTo>
                    <a:pt x="5144" y="929"/>
                  </a:lnTo>
                  <a:cubicBezTo>
                    <a:pt x="4953" y="810"/>
                    <a:pt x="4751" y="726"/>
                    <a:pt x="4525" y="667"/>
                  </a:cubicBezTo>
                  <a:lnTo>
                    <a:pt x="4525" y="167"/>
                  </a:lnTo>
                  <a:cubicBezTo>
                    <a:pt x="4525" y="84"/>
                    <a:pt x="4453" y="0"/>
                    <a:pt x="435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2557;p82">
              <a:extLst>
                <a:ext uri="{FF2B5EF4-FFF2-40B4-BE49-F238E27FC236}">
                  <a16:creationId xmlns:a16="http://schemas.microsoft.com/office/drawing/2014/main" id="{75020465-B9AC-40B9-997D-3C5BC248404B}"/>
                </a:ext>
              </a:extLst>
            </p:cNvPr>
            <p:cNvSpPr/>
            <p:nvPr/>
          </p:nvSpPr>
          <p:spPr>
            <a:xfrm>
              <a:off x="3772951" y="2050907"/>
              <a:ext cx="73973" cy="73593"/>
            </a:xfrm>
            <a:custGeom>
              <a:avLst/>
              <a:gdLst/>
              <a:ahLst/>
              <a:cxnLst/>
              <a:rect l="l" t="t" r="r" b="b"/>
              <a:pathLst>
                <a:path w="2335" h="2323" extrusionOk="0">
                  <a:moveTo>
                    <a:pt x="1156" y="322"/>
                  </a:moveTo>
                  <a:cubicBezTo>
                    <a:pt x="1620" y="322"/>
                    <a:pt x="1989" y="703"/>
                    <a:pt x="1989" y="1167"/>
                  </a:cubicBezTo>
                  <a:cubicBezTo>
                    <a:pt x="1989" y="1620"/>
                    <a:pt x="1620" y="2001"/>
                    <a:pt x="1156" y="2001"/>
                  </a:cubicBezTo>
                  <a:cubicBezTo>
                    <a:pt x="691" y="2001"/>
                    <a:pt x="322" y="1620"/>
                    <a:pt x="322" y="1167"/>
                  </a:cubicBezTo>
                  <a:cubicBezTo>
                    <a:pt x="322" y="703"/>
                    <a:pt x="691" y="322"/>
                    <a:pt x="1156" y="322"/>
                  </a:cubicBezTo>
                  <a:close/>
                  <a:moveTo>
                    <a:pt x="1156" y="1"/>
                  </a:moveTo>
                  <a:cubicBezTo>
                    <a:pt x="513" y="1"/>
                    <a:pt x="1" y="524"/>
                    <a:pt x="1" y="1167"/>
                  </a:cubicBezTo>
                  <a:cubicBezTo>
                    <a:pt x="1" y="1798"/>
                    <a:pt x="513" y="2322"/>
                    <a:pt x="1156" y="2322"/>
                  </a:cubicBezTo>
                  <a:cubicBezTo>
                    <a:pt x="1799" y="2322"/>
                    <a:pt x="2323" y="1798"/>
                    <a:pt x="2323" y="1167"/>
                  </a:cubicBezTo>
                  <a:cubicBezTo>
                    <a:pt x="2334" y="524"/>
                    <a:pt x="1811" y="1"/>
                    <a:pt x="115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2558;p82">
              <a:extLst>
                <a:ext uri="{FF2B5EF4-FFF2-40B4-BE49-F238E27FC236}">
                  <a16:creationId xmlns:a16="http://schemas.microsoft.com/office/drawing/2014/main" id="{935CC149-84A9-45B5-B90E-4436A805E5A4}"/>
                </a:ext>
              </a:extLst>
            </p:cNvPr>
            <p:cNvSpPr/>
            <p:nvPr/>
          </p:nvSpPr>
          <p:spPr>
            <a:xfrm>
              <a:off x="3790312" y="2069028"/>
              <a:ext cx="38491" cy="38491"/>
            </a:xfrm>
            <a:custGeom>
              <a:avLst/>
              <a:gdLst/>
              <a:ahLst/>
              <a:cxnLst/>
              <a:rect l="l" t="t" r="r" b="b"/>
              <a:pathLst>
                <a:path w="1215" h="1215" extrusionOk="0">
                  <a:moveTo>
                    <a:pt x="608" y="322"/>
                  </a:moveTo>
                  <a:cubicBezTo>
                    <a:pt x="763" y="322"/>
                    <a:pt x="882" y="441"/>
                    <a:pt x="882" y="595"/>
                  </a:cubicBezTo>
                  <a:cubicBezTo>
                    <a:pt x="882" y="738"/>
                    <a:pt x="763" y="857"/>
                    <a:pt x="608" y="857"/>
                  </a:cubicBezTo>
                  <a:cubicBezTo>
                    <a:pt x="465" y="857"/>
                    <a:pt x="346" y="738"/>
                    <a:pt x="346" y="595"/>
                  </a:cubicBezTo>
                  <a:cubicBezTo>
                    <a:pt x="346" y="441"/>
                    <a:pt x="465" y="322"/>
                    <a:pt x="608" y="322"/>
                  </a:cubicBezTo>
                  <a:close/>
                  <a:moveTo>
                    <a:pt x="608" y="0"/>
                  </a:moveTo>
                  <a:cubicBezTo>
                    <a:pt x="286" y="0"/>
                    <a:pt x="1" y="262"/>
                    <a:pt x="1" y="607"/>
                  </a:cubicBezTo>
                  <a:cubicBezTo>
                    <a:pt x="1" y="929"/>
                    <a:pt x="262" y="1215"/>
                    <a:pt x="608" y="1215"/>
                  </a:cubicBezTo>
                  <a:cubicBezTo>
                    <a:pt x="941" y="1215"/>
                    <a:pt x="1215" y="953"/>
                    <a:pt x="1215" y="607"/>
                  </a:cubicBezTo>
                  <a:cubicBezTo>
                    <a:pt x="1215" y="262"/>
                    <a:pt x="953" y="0"/>
                    <a:pt x="60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2559;p82">
              <a:extLst>
                <a:ext uri="{FF2B5EF4-FFF2-40B4-BE49-F238E27FC236}">
                  <a16:creationId xmlns:a16="http://schemas.microsoft.com/office/drawing/2014/main" id="{AE9C339E-7D53-49C2-AEFA-DACAC7648DE5}"/>
                </a:ext>
              </a:extLst>
            </p:cNvPr>
            <p:cNvSpPr/>
            <p:nvPr/>
          </p:nvSpPr>
          <p:spPr>
            <a:xfrm>
              <a:off x="3522521" y="2081447"/>
              <a:ext cx="294212" cy="225688"/>
            </a:xfrm>
            <a:custGeom>
              <a:avLst/>
              <a:gdLst/>
              <a:ahLst/>
              <a:cxnLst/>
              <a:rect l="l" t="t" r="r" b="b"/>
              <a:pathLst>
                <a:path w="9287" h="7124" extrusionOk="0">
                  <a:moveTo>
                    <a:pt x="155" y="1"/>
                  </a:moveTo>
                  <a:cubicBezTo>
                    <a:pt x="72" y="1"/>
                    <a:pt x="0" y="72"/>
                    <a:pt x="0" y="168"/>
                  </a:cubicBezTo>
                  <a:lnTo>
                    <a:pt x="0" y="6954"/>
                  </a:lnTo>
                  <a:cubicBezTo>
                    <a:pt x="0" y="7121"/>
                    <a:pt x="143" y="7121"/>
                    <a:pt x="262" y="7121"/>
                  </a:cubicBezTo>
                  <a:cubicBezTo>
                    <a:pt x="351" y="7121"/>
                    <a:pt x="2483" y="7124"/>
                    <a:pt x="4603" y="7124"/>
                  </a:cubicBezTo>
                  <a:cubicBezTo>
                    <a:pt x="6724" y="7124"/>
                    <a:pt x="8835" y="7121"/>
                    <a:pt x="8882" y="7109"/>
                  </a:cubicBezTo>
                  <a:cubicBezTo>
                    <a:pt x="8942" y="7085"/>
                    <a:pt x="8989" y="7026"/>
                    <a:pt x="9001" y="6966"/>
                  </a:cubicBezTo>
                  <a:lnTo>
                    <a:pt x="9287" y="5466"/>
                  </a:lnTo>
                  <a:cubicBezTo>
                    <a:pt x="9275" y="5395"/>
                    <a:pt x="9216" y="5299"/>
                    <a:pt x="9120" y="5287"/>
                  </a:cubicBezTo>
                  <a:cubicBezTo>
                    <a:pt x="9113" y="5286"/>
                    <a:pt x="9106" y="5286"/>
                    <a:pt x="9099" y="5286"/>
                  </a:cubicBezTo>
                  <a:cubicBezTo>
                    <a:pt x="9021" y="5286"/>
                    <a:pt x="8941" y="5342"/>
                    <a:pt x="8930" y="5418"/>
                  </a:cubicBezTo>
                  <a:lnTo>
                    <a:pt x="8680" y="6788"/>
                  </a:lnTo>
                  <a:lnTo>
                    <a:pt x="357" y="6788"/>
                  </a:lnTo>
                  <a:lnTo>
                    <a:pt x="1036" y="3192"/>
                  </a:lnTo>
                  <a:lnTo>
                    <a:pt x="4429" y="3192"/>
                  </a:lnTo>
                  <a:cubicBezTo>
                    <a:pt x="4524" y="3192"/>
                    <a:pt x="4596" y="3120"/>
                    <a:pt x="4596" y="3025"/>
                  </a:cubicBezTo>
                  <a:cubicBezTo>
                    <a:pt x="4596" y="2930"/>
                    <a:pt x="4524" y="2858"/>
                    <a:pt x="4429" y="2858"/>
                  </a:cubicBezTo>
                  <a:lnTo>
                    <a:pt x="905" y="2858"/>
                  </a:lnTo>
                  <a:cubicBezTo>
                    <a:pt x="834" y="2858"/>
                    <a:pt x="750" y="2918"/>
                    <a:pt x="738" y="2989"/>
                  </a:cubicBezTo>
                  <a:lnTo>
                    <a:pt x="322" y="5168"/>
                  </a:lnTo>
                  <a:lnTo>
                    <a:pt x="322" y="334"/>
                  </a:lnTo>
                  <a:lnTo>
                    <a:pt x="2453" y="334"/>
                  </a:lnTo>
                  <a:lnTo>
                    <a:pt x="3536" y="1418"/>
                  </a:lnTo>
                  <a:cubicBezTo>
                    <a:pt x="3572" y="1442"/>
                    <a:pt x="3608" y="1465"/>
                    <a:pt x="3655" y="1465"/>
                  </a:cubicBezTo>
                  <a:lnTo>
                    <a:pt x="5358" y="1465"/>
                  </a:lnTo>
                  <a:cubicBezTo>
                    <a:pt x="5441" y="1465"/>
                    <a:pt x="5513" y="1394"/>
                    <a:pt x="5513" y="1299"/>
                  </a:cubicBezTo>
                  <a:cubicBezTo>
                    <a:pt x="5513" y="1204"/>
                    <a:pt x="5441" y="1132"/>
                    <a:pt x="5358" y="1132"/>
                  </a:cubicBezTo>
                  <a:lnTo>
                    <a:pt x="3727" y="1132"/>
                  </a:lnTo>
                  <a:lnTo>
                    <a:pt x="2643" y="49"/>
                  </a:lnTo>
                  <a:cubicBezTo>
                    <a:pt x="2619" y="13"/>
                    <a:pt x="2572" y="1"/>
                    <a:pt x="252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2560;p82">
              <a:extLst>
                <a:ext uri="{FF2B5EF4-FFF2-40B4-BE49-F238E27FC236}">
                  <a16:creationId xmlns:a16="http://schemas.microsoft.com/office/drawing/2014/main" id="{FF7A7EB1-A483-41E3-90E7-2AEBC1615C0C}"/>
                </a:ext>
              </a:extLst>
            </p:cNvPr>
            <p:cNvSpPr/>
            <p:nvPr/>
          </p:nvSpPr>
          <p:spPr>
            <a:xfrm>
              <a:off x="3810682" y="2248812"/>
              <a:ext cx="1774" cy="253"/>
            </a:xfrm>
            <a:custGeom>
              <a:avLst/>
              <a:gdLst/>
              <a:ahLst/>
              <a:cxnLst/>
              <a:rect l="l" t="t" r="r" b="b"/>
              <a:pathLst>
                <a:path w="56" h="8" extrusionOk="0">
                  <a:moveTo>
                    <a:pt x="1" y="1"/>
                  </a:moveTo>
                  <a:cubicBezTo>
                    <a:pt x="1" y="1"/>
                    <a:pt x="7" y="2"/>
                    <a:pt x="24" y="4"/>
                  </a:cubicBezTo>
                  <a:cubicBezTo>
                    <a:pt x="44" y="7"/>
                    <a:pt x="52" y="8"/>
                    <a:pt x="53" y="8"/>
                  </a:cubicBezTo>
                  <a:cubicBezTo>
                    <a:pt x="55" y="8"/>
                    <a:pt x="3" y="1"/>
                    <a:pt x="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2679;p82">
            <a:extLst>
              <a:ext uri="{FF2B5EF4-FFF2-40B4-BE49-F238E27FC236}">
                <a16:creationId xmlns:a16="http://schemas.microsoft.com/office/drawing/2014/main" id="{7E932DAD-4BCF-4F4E-A2FF-BEFC301B74E1}"/>
              </a:ext>
            </a:extLst>
          </p:cNvPr>
          <p:cNvGrpSpPr/>
          <p:nvPr/>
        </p:nvGrpSpPr>
        <p:grpSpPr>
          <a:xfrm>
            <a:off x="6699900" y="2582584"/>
            <a:ext cx="427528" cy="461460"/>
            <a:chOff x="2662884" y="1513044"/>
            <a:chExt cx="322914" cy="348543"/>
          </a:xfrm>
        </p:grpSpPr>
        <p:sp>
          <p:nvSpPr>
            <p:cNvPr id="166" name="Google Shape;12680;p82">
              <a:extLst>
                <a:ext uri="{FF2B5EF4-FFF2-40B4-BE49-F238E27FC236}">
                  <a16:creationId xmlns:a16="http://schemas.microsoft.com/office/drawing/2014/main" id="{3F7FEA46-FCC9-49A4-B553-BF19D59C3CC3}"/>
                </a:ext>
              </a:extLst>
            </p:cNvPr>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2681;p82">
              <a:extLst>
                <a:ext uri="{FF2B5EF4-FFF2-40B4-BE49-F238E27FC236}">
                  <a16:creationId xmlns:a16="http://schemas.microsoft.com/office/drawing/2014/main" id="{DADE8A73-B507-4383-AC96-2B99C7199794}"/>
                </a:ext>
              </a:extLst>
            </p:cNvPr>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2682;p82">
              <a:extLst>
                <a:ext uri="{FF2B5EF4-FFF2-40B4-BE49-F238E27FC236}">
                  <a16:creationId xmlns:a16="http://schemas.microsoft.com/office/drawing/2014/main" id="{1868C22C-AE45-4A88-8295-F2176AC9168F}"/>
                </a:ext>
              </a:extLst>
            </p:cNvPr>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683;p82">
              <a:extLst>
                <a:ext uri="{FF2B5EF4-FFF2-40B4-BE49-F238E27FC236}">
                  <a16:creationId xmlns:a16="http://schemas.microsoft.com/office/drawing/2014/main" id="{9D2BA834-1D58-459C-8EF1-7E61D712623E}"/>
                </a:ext>
              </a:extLst>
            </p:cNvPr>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684;p82">
              <a:extLst>
                <a:ext uri="{FF2B5EF4-FFF2-40B4-BE49-F238E27FC236}">
                  <a16:creationId xmlns:a16="http://schemas.microsoft.com/office/drawing/2014/main" id="{CBE21012-D6D1-4216-8443-E51341BAFEBD}"/>
                </a:ext>
              </a:extLst>
            </p:cNvPr>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685;p82">
              <a:extLst>
                <a:ext uri="{FF2B5EF4-FFF2-40B4-BE49-F238E27FC236}">
                  <a16:creationId xmlns:a16="http://schemas.microsoft.com/office/drawing/2014/main" id="{DCBF1C9E-5BE9-4405-8E8B-5BE797DC69DB}"/>
                </a:ext>
              </a:extLst>
            </p:cNvPr>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686;p82">
              <a:extLst>
                <a:ext uri="{FF2B5EF4-FFF2-40B4-BE49-F238E27FC236}">
                  <a16:creationId xmlns:a16="http://schemas.microsoft.com/office/drawing/2014/main" id="{66C0002D-55D0-4C5E-AEE5-409EFF731E2C}"/>
                </a:ext>
              </a:extLst>
            </p:cNvPr>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687;p82">
              <a:extLst>
                <a:ext uri="{FF2B5EF4-FFF2-40B4-BE49-F238E27FC236}">
                  <a16:creationId xmlns:a16="http://schemas.microsoft.com/office/drawing/2014/main" id="{7B030F86-7BEF-41BA-90F7-D9E59133458A}"/>
                </a:ext>
              </a:extLst>
            </p:cNvPr>
            <p:cNvSpPr/>
            <p:nvPr/>
          </p:nvSpPr>
          <p:spPr>
            <a:xfrm>
              <a:off x="2778326" y="1594145"/>
              <a:ext cx="31332" cy="61111"/>
            </a:xfrm>
            <a:custGeom>
              <a:avLst/>
              <a:gdLst/>
              <a:ahLst/>
              <a:cxnLst/>
              <a:rect l="l" t="t" r="r" b="b"/>
              <a:pathLst>
                <a:path w="989" h="1929" extrusionOk="0">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688;p82">
              <a:extLst>
                <a:ext uri="{FF2B5EF4-FFF2-40B4-BE49-F238E27FC236}">
                  <a16:creationId xmlns:a16="http://schemas.microsoft.com/office/drawing/2014/main" id="{9EFDBEF9-A80B-4D59-8368-F172CDB5D129}"/>
                </a:ext>
              </a:extLst>
            </p:cNvPr>
            <p:cNvSpPr/>
            <p:nvPr/>
          </p:nvSpPr>
          <p:spPr>
            <a:xfrm>
              <a:off x="2782476" y="1575263"/>
              <a:ext cx="16220" cy="15872"/>
            </a:xfrm>
            <a:custGeom>
              <a:avLst/>
              <a:gdLst/>
              <a:ahLst/>
              <a:cxnLst/>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689;p82">
              <a:extLst>
                <a:ext uri="{FF2B5EF4-FFF2-40B4-BE49-F238E27FC236}">
                  <a16:creationId xmlns:a16="http://schemas.microsoft.com/office/drawing/2014/main" id="{D0F804E0-B0CE-4FB0-BE28-CDBB9016AC1A}"/>
                </a:ext>
              </a:extLst>
            </p:cNvPr>
            <p:cNvSpPr/>
            <p:nvPr/>
          </p:nvSpPr>
          <p:spPr>
            <a:xfrm>
              <a:off x="2943537" y="1513044"/>
              <a:ext cx="42261" cy="347783"/>
            </a:xfrm>
            <a:custGeom>
              <a:avLst/>
              <a:gdLst/>
              <a:ahLst/>
              <a:cxnLst/>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71541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33330" y="329037"/>
            <a:ext cx="6910507" cy="5670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Deliverables: Application Requirements</a:t>
            </a:r>
            <a:endParaRPr dirty="0">
              <a:solidFill>
                <a:schemeClr val="accent1"/>
              </a:solidFill>
            </a:endParaRPr>
          </a:p>
        </p:txBody>
      </p:sp>
      <p:cxnSp>
        <p:nvCxnSpPr>
          <p:cNvPr id="216" name="Google Shape;216;p44"/>
          <p:cNvCxnSpPr>
            <a:cxnSpLocks/>
          </p:cNvCxnSpPr>
          <p:nvPr/>
        </p:nvCxnSpPr>
        <p:spPr>
          <a:xfrm>
            <a:off x="1026200" y="414022"/>
            <a:ext cx="35458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7" name="Google Shape;9425;p75">
            <a:extLst>
              <a:ext uri="{FF2B5EF4-FFF2-40B4-BE49-F238E27FC236}">
                <a16:creationId xmlns:a16="http://schemas.microsoft.com/office/drawing/2014/main" id="{877A1EDB-D61B-4AA7-9DC1-6830ADF6B388}"/>
              </a:ext>
            </a:extLst>
          </p:cNvPr>
          <p:cNvGrpSpPr/>
          <p:nvPr/>
        </p:nvGrpSpPr>
        <p:grpSpPr>
          <a:xfrm rot="5400000">
            <a:off x="2456604" y="-92028"/>
            <a:ext cx="4181102" cy="6113060"/>
            <a:chOff x="2389399" y="2595741"/>
            <a:chExt cx="812796" cy="801369"/>
          </a:xfrm>
        </p:grpSpPr>
        <p:grpSp>
          <p:nvGrpSpPr>
            <p:cNvPr id="8" name="Google Shape;9426;p75">
              <a:extLst>
                <a:ext uri="{FF2B5EF4-FFF2-40B4-BE49-F238E27FC236}">
                  <a16:creationId xmlns:a16="http://schemas.microsoft.com/office/drawing/2014/main" id="{9BF00BF3-F8F5-431A-B378-05EDAB2D16DC}"/>
                </a:ext>
              </a:extLst>
            </p:cNvPr>
            <p:cNvGrpSpPr/>
            <p:nvPr/>
          </p:nvGrpSpPr>
          <p:grpSpPr>
            <a:xfrm>
              <a:off x="2492145" y="2881565"/>
              <a:ext cx="607300" cy="229751"/>
              <a:chOff x="2492145" y="2881565"/>
              <a:chExt cx="607300" cy="229751"/>
            </a:xfrm>
          </p:grpSpPr>
          <p:sp>
            <p:nvSpPr>
              <p:cNvPr id="59" name="Google Shape;9427;p75">
                <a:extLst>
                  <a:ext uri="{FF2B5EF4-FFF2-40B4-BE49-F238E27FC236}">
                    <a16:creationId xmlns:a16="http://schemas.microsoft.com/office/drawing/2014/main" id="{70452A3B-996E-47BF-B7BF-0781ADD0551F}"/>
                  </a:ext>
                </a:extLst>
              </p:cNvPr>
              <p:cNvSpPr/>
              <p:nvPr/>
            </p:nvSpPr>
            <p:spPr>
              <a:xfrm>
                <a:off x="2530550" y="2913581"/>
                <a:ext cx="530589" cy="165697"/>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28;p75">
                <a:extLst>
                  <a:ext uri="{FF2B5EF4-FFF2-40B4-BE49-F238E27FC236}">
                    <a16:creationId xmlns:a16="http://schemas.microsoft.com/office/drawing/2014/main" id="{B29986D1-282D-4259-9229-C0BB2931366F}"/>
                  </a:ext>
                </a:extLst>
              </p:cNvPr>
              <p:cNvSpPr/>
              <p:nvPr/>
            </p:nvSpPr>
            <p:spPr>
              <a:xfrm>
                <a:off x="2886492" y="2881565"/>
                <a:ext cx="212952" cy="229751"/>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29;p75">
                <a:extLst>
                  <a:ext uri="{FF2B5EF4-FFF2-40B4-BE49-F238E27FC236}">
                    <a16:creationId xmlns:a16="http://schemas.microsoft.com/office/drawing/2014/main" id="{7F0AEE00-574E-4FC0-9801-B81AEB826109}"/>
                  </a:ext>
                </a:extLst>
              </p:cNvPr>
              <p:cNvSpPr/>
              <p:nvPr/>
            </p:nvSpPr>
            <p:spPr>
              <a:xfrm>
                <a:off x="2492145" y="2881565"/>
                <a:ext cx="212934" cy="229751"/>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9430;p75">
              <a:extLst>
                <a:ext uri="{FF2B5EF4-FFF2-40B4-BE49-F238E27FC236}">
                  <a16:creationId xmlns:a16="http://schemas.microsoft.com/office/drawing/2014/main" id="{5EC3D41E-A769-43CA-8466-9A142675DF06}"/>
                </a:ext>
              </a:extLst>
            </p:cNvPr>
            <p:cNvGrpSpPr/>
            <p:nvPr/>
          </p:nvGrpSpPr>
          <p:grpSpPr>
            <a:xfrm>
              <a:off x="2389399" y="2595741"/>
              <a:ext cx="812796" cy="296824"/>
              <a:chOff x="2389399" y="2595741"/>
              <a:chExt cx="812796" cy="296824"/>
            </a:xfrm>
          </p:grpSpPr>
          <p:grpSp>
            <p:nvGrpSpPr>
              <p:cNvPr id="35" name="Google Shape;9431;p75">
                <a:extLst>
                  <a:ext uri="{FF2B5EF4-FFF2-40B4-BE49-F238E27FC236}">
                    <a16:creationId xmlns:a16="http://schemas.microsoft.com/office/drawing/2014/main" id="{683880FB-389B-4AC1-A7BD-7B9ECB3F074F}"/>
                  </a:ext>
                </a:extLst>
              </p:cNvPr>
              <p:cNvGrpSpPr/>
              <p:nvPr/>
            </p:nvGrpSpPr>
            <p:grpSpPr>
              <a:xfrm>
                <a:off x="2389399" y="2595741"/>
                <a:ext cx="363638" cy="296824"/>
                <a:chOff x="2389399" y="2595741"/>
                <a:chExt cx="363638" cy="296824"/>
              </a:xfrm>
            </p:grpSpPr>
            <p:grpSp>
              <p:nvGrpSpPr>
                <p:cNvPr id="52" name="Google Shape;9432;p75">
                  <a:extLst>
                    <a:ext uri="{FF2B5EF4-FFF2-40B4-BE49-F238E27FC236}">
                      <a16:creationId xmlns:a16="http://schemas.microsoft.com/office/drawing/2014/main" id="{3D53C136-F8D2-45D1-88B2-A2D8DB4332A7}"/>
                    </a:ext>
                  </a:extLst>
                </p:cNvPr>
                <p:cNvGrpSpPr/>
                <p:nvPr/>
              </p:nvGrpSpPr>
              <p:grpSpPr>
                <a:xfrm>
                  <a:off x="2493852" y="2794333"/>
                  <a:ext cx="259185" cy="98232"/>
                  <a:chOff x="2493852" y="2794333"/>
                  <a:chExt cx="259185" cy="98232"/>
                </a:xfrm>
              </p:grpSpPr>
              <p:sp>
                <p:nvSpPr>
                  <p:cNvPr id="56" name="Google Shape;9433;p75">
                    <a:extLst>
                      <a:ext uri="{FF2B5EF4-FFF2-40B4-BE49-F238E27FC236}">
                        <a16:creationId xmlns:a16="http://schemas.microsoft.com/office/drawing/2014/main" id="{F3B4C273-FD31-4E2F-BBE7-5BCE7F45F94E}"/>
                      </a:ext>
                    </a:extLst>
                  </p:cNvPr>
                  <p:cNvSpPr/>
                  <p:nvPr/>
                </p:nvSpPr>
                <p:spPr>
                  <a:xfrm>
                    <a:off x="2500419" y="2800896"/>
                    <a:ext cx="246135" cy="8512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434;p75">
                    <a:extLst>
                      <a:ext uri="{FF2B5EF4-FFF2-40B4-BE49-F238E27FC236}">
                        <a16:creationId xmlns:a16="http://schemas.microsoft.com/office/drawing/2014/main" id="{EB58B850-D9D1-4EDF-B42F-FA9869E0C537}"/>
                      </a:ext>
                    </a:extLst>
                  </p:cNvPr>
                  <p:cNvSpPr/>
                  <p:nvPr/>
                </p:nvSpPr>
                <p:spPr>
                  <a:xfrm>
                    <a:off x="2493852" y="2794333"/>
                    <a:ext cx="15360" cy="15356"/>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435;p75">
                    <a:extLst>
                      <a:ext uri="{FF2B5EF4-FFF2-40B4-BE49-F238E27FC236}">
                        <a16:creationId xmlns:a16="http://schemas.microsoft.com/office/drawing/2014/main" id="{ED908A2E-CD59-44F4-B4FC-5AE727256869}"/>
                      </a:ext>
                    </a:extLst>
                  </p:cNvPr>
                  <p:cNvSpPr/>
                  <p:nvPr/>
                </p:nvSpPr>
                <p:spPr>
                  <a:xfrm>
                    <a:off x="2737686" y="2877210"/>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9437;p75">
                  <a:extLst>
                    <a:ext uri="{FF2B5EF4-FFF2-40B4-BE49-F238E27FC236}">
                      <a16:creationId xmlns:a16="http://schemas.microsoft.com/office/drawing/2014/main" id="{02620244-FC31-4CCA-9AA0-52B274194963}"/>
                    </a:ext>
                  </a:extLst>
                </p:cNvPr>
                <p:cNvSpPr/>
                <p:nvPr/>
              </p:nvSpPr>
              <p:spPr>
                <a:xfrm>
                  <a:off x="2389399" y="2595741"/>
                  <a:ext cx="224343" cy="182054"/>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9439;p75">
                <a:extLst>
                  <a:ext uri="{FF2B5EF4-FFF2-40B4-BE49-F238E27FC236}">
                    <a16:creationId xmlns:a16="http://schemas.microsoft.com/office/drawing/2014/main" id="{A1AFB55D-83E7-4B4D-B905-5F10C57E8334}"/>
                  </a:ext>
                </a:extLst>
              </p:cNvPr>
              <p:cNvGrpSpPr/>
              <p:nvPr/>
            </p:nvGrpSpPr>
            <p:grpSpPr>
              <a:xfrm>
                <a:off x="2683630" y="2595741"/>
                <a:ext cx="224334" cy="296824"/>
                <a:chOff x="2683630" y="2595741"/>
                <a:chExt cx="224334" cy="296824"/>
              </a:xfrm>
            </p:grpSpPr>
            <p:grpSp>
              <p:nvGrpSpPr>
                <p:cNvPr id="45" name="Google Shape;9440;p75">
                  <a:extLst>
                    <a:ext uri="{FF2B5EF4-FFF2-40B4-BE49-F238E27FC236}">
                      <a16:creationId xmlns:a16="http://schemas.microsoft.com/office/drawing/2014/main" id="{5DA7832E-E0BD-4F9B-BC7F-01F338F826E8}"/>
                    </a:ext>
                  </a:extLst>
                </p:cNvPr>
                <p:cNvGrpSpPr/>
                <p:nvPr/>
              </p:nvGrpSpPr>
              <p:grpSpPr>
                <a:xfrm>
                  <a:off x="2788083" y="2794333"/>
                  <a:ext cx="15356" cy="98232"/>
                  <a:chOff x="2788083" y="2794333"/>
                  <a:chExt cx="15356" cy="98232"/>
                </a:xfrm>
              </p:grpSpPr>
              <p:sp>
                <p:nvSpPr>
                  <p:cNvPr id="49" name="Google Shape;9441;p75">
                    <a:extLst>
                      <a:ext uri="{FF2B5EF4-FFF2-40B4-BE49-F238E27FC236}">
                        <a16:creationId xmlns:a16="http://schemas.microsoft.com/office/drawing/2014/main" id="{A9F18B7A-27C1-4B2F-919F-092A2F936703}"/>
                      </a:ext>
                    </a:extLst>
                  </p:cNvPr>
                  <p:cNvSpPr/>
                  <p:nvPr/>
                </p:nvSpPr>
                <p:spPr>
                  <a:xfrm>
                    <a:off x="2794655" y="2800905"/>
                    <a:ext cx="2213" cy="85114"/>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442;p75">
                    <a:extLst>
                      <a:ext uri="{FF2B5EF4-FFF2-40B4-BE49-F238E27FC236}">
                        <a16:creationId xmlns:a16="http://schemas.microsoft.com/office/drawing/2014/main" id="{D0531D1F-5CC8-4DA3-9CE8-62A234EC1938}"/>
                      </a:ext>
                    </a:extLst>
                  </p:cNvPr>
                  <p:cNvSpPr/>
                  <p:nvPr/>
                </p:nvSpPr>
                <p:spPr>
                  <a:xfrm>
                    <a:off x="2788083" y="2794333"/>
                    <a:ext cx="15356" cy="15356"/>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443;p75">
                    <a:extLst>
                      <a:ext uri="{FF2B5EF4-FFF2-40B4-BE49-F238E27FC236}">
                        <a16:creationId xmlns:a16="http://schemas.microsoft.com/office/drawing/2014/main" id="{DC3E1940-406A-4A33-A4B7-57270D70211E}"/>
                      </a:ext>
                    </a:extLst>
                  </p:cNvPr>
                  <p:cNvSpPr/>
                  <p:nvPr/>
                </p:nvSpPr>
                <p:spPr>
                  <a:xfrm>
                    <a:off x="2788083" y="2877210"/>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9445;p75">
                  <a:extLst>
                    <a:ext uri="{FF2B5EF4-FFF2-40B4-BE49-F238E27FC236}">
                      <a16:creationId xmlns:a16="http://schemas.microsoft.com/office/drawing/2014/main" id="{435AFA78-D9AE-4A59-9611-678267A678C2}"/>
                    </a:ext>
                  </a:extLst>
                </p:cNvPr>
                <p:cNvSpPr/>
                <p:nvPr/>
              </p:nvSpPr>
              <p:spPr>
                <a:xfrm>
                  <a:off x="2683630" y="2595741"/>
                  <a:ext cx="224334" cy="182054"/>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9447;p75">
                <a:extLst>
                  <a:ext uri="{FF2B5EF4-FFF2-40B4-BE49-F238E27FC236}">
                    <a16:creationId xmlns:a16="http://schemas.microsoft.com/office/drawing/2014/main" id="{EB09E46D-4948-49FF-A09F-C33A58F023FD}"/>
                  </a:ext>
                </a:extLst>
              </p:cNvPr>
              <p:cNvGrpSpPr/>
              <p:nvPr/>
            </p:nvGrpSpPr>
            <p:grpSpPr>
              <a:xfrm>
                <a:off x="2838475" y="2595741"/>
                <a:ext cx="363720" cy="296824"/>
                <a:chOff x="2838475" y="2595741"/>
                <a:chExt cx="363720" cy="296824"/>
              </a:xfrm>
            </p:grpSpPr>
            <p:grpSp>
              <p:nvGrpSpPr>
                <p:cNvPr id="38" name="Google Shape;9448;p75">
                  <a:extLst>
                    <a:ext uri="{FF2B5EF4-FFF2-40B4-BE49-F238E27FC236}">
                      <a16:creationId xmlns:a16="http://schemas.microsoft.com/office/drawing/2014/main" id="{65145BE8-3EE8-4898-90EF-EB8EA6C9281C}"/>
                    </a:ext>
                  </a:extLst>
                </p:cNvPr>
                <p:cNvGrpSpPr/>
                <p:nvPr/>
              </p:nvGrpSpPr>
              <p:grpSpPr>
                <a:xfrm>
                  <a:off x="2838475" y="2794333"/>
                  <a:ext cx="259185" cy="98232"/>
                  <a:chOff x="2838475" y="2794333"/>
                  <a:chExt cx="259185" cy="98232"/>
                </a:xfrm>
              </p:grpSpPr>
              <p:sp>
                <p:nvSpPr>
                  <p:cNvPr id="42" name="Google Shape;9449;p75">
                    <a:extLst>
                      <a:ext uri="{FF2B5EF4-FFF2-40B4-BE49-F238E27FC236}">
                        <a16:creationId xmlns:a16="http://schemas.microsoft.com/office/drawing/2014/main" id="{074EB03C-1ED6-4496-956D-368159DD0EDF}"/>
                      </a:ext>
                    </a:extLst>
                  </p:cNvPr>
                  <p:cNvSpPr/>
                  <p:nvPr/>
                </p:nvSpPr>
                <p:spPr>
                  <a:xfrm>
                    <a:off x="2845042" y="2800896"/>
                    <a:ext cx="246122" cy="8512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450;p75">
                    <a:extLst>
                      <a:ext uri="{FF2B5EF4-FFF2-40B4-BE49-F238E27FC236}">
                        <a16:creationId xmlns:a16="http://schemas.microsoft.com/office/drawing/2014/main" id="{EDF6B92C-1121-465C-8EE6-DC4F1E305790}"/>
                      </a:ext>
                    </a:extLst>
                  </p:cNvPr>
                  <p:cNvSpPr/>
                  <p:nvPr/>
                </p:nvSpPr>
                <p:spPr>
                  <a:xfrm>
                    <a:off x="3082301" y="2794333"/>
                    <a:ext cx="15360" cy="15356"/>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451;p75">
                    <a:extLst>
                      <a:ext uri="{FF2B5EF4-FFF2-40B4-BE49-F238E27FC236}">
                        <a16:creationId xmlns:a16="http://schemas.microsoft.com/office/drawing/2014/main" id="{6A3DE7EF-3CE8-41EC-98CE-D5B2FFBE0C60}"/>
                      </a:ext>
                    </a:extLst>
                  </p:cNvPr>
                  <p:cNvSpPr/>
                  <p:nvPr/>
                </p:nvSpPr>
                <p:spPr>
                  <a:xfrm>
                    <a:off x="2838475" y="2877210"/>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9453;p75">
                  <a:extLst>
                    <a:ext uri="{FF2B5EF4-FFF2-40B4-BE49-F238E27FC236}">
                      <a16:creationId xmlns:a16="http://schemas.microsoft.com/office/drawing/2014/main" id="{0CA6C9D0-80DA-4FFD-8511-7CD7F14E086E}"/>
                    </a:ext>
                  </a:extLst>
                </p:cNvPr>
                <p:cNvSpPr/>
                <p:nvPr/>
              </p:nvSpPr>
              <p:spPr>
                <a:xfrm>
                  <a:off x="2977852" y="2595741"/>
                  <a:ext cx="224343" cy="18205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Google Shape;9455;p75">
              <a:extLst>
                <a:ext uri="{FF2B5EF4-FFF2-40B4-BE49-F238E27FC236}">
                  <a16:creationId xmlns:a16="http://schemas.microsoft.com/office/drawing/2014/main" id="{90213C9D-9668-4696-96D7-CB3E0C39D976}"/>
                </a:ext>
              </a:extLst>
            </p:cNvPr>
            <p:cNvGrpSpPr/>
            <p:nvPr/>
          </p:nvGrpSpPr>
          <p:grpSpPr>
            <a:xfrm>
              <a:off x="2389399" y="3100241"/>
              <a:ext cx="812796" cy="296869"/>
              <a:chOff x="2389399" y="3100241"/>
              <a:chExt cx="812796" cy="296869"/>
            </a:xfrm>
          </p:grpSpPr>
          <p:grpSp>
            <p:nvGrpSpPr>
              <p:cNvPr id="11" name="Google Shape;9456;p75">
                <a:extLst>
                  <a:ext uri="{FF2B5EF4-FFF2-40B4-BE49-F238E27FC236}">
                    <a16:creationId xmlns:a16="http://schemas.microsoft.com/office/drawing/2014/main" id="{A90B22F9-8940-48E8-87D2-A51109C3FCEB}"/>
                  </a:ext>
                </a:extLst>
              </p:cNvPr>
              <p:cNvGrpSpPr/>
              <p:nvPr/>
            </p:nvGrpSpPr>
            <p:grpSpPr>
              <a:xfrm>
                <a:off x="2683630" y="3100241"/>
                <a:ext cx="224334" cy="296869"/>
                <a:chOff x="2683630" y="3100241"/>
                <a:chExt cx="224334" cy="296869"/>
              </a:xfrm>
            </p:grpSpPr>
            <p:grpSp>
              <p:nvGrpSpPr>
                <p:cNvPr id="28" name="Google Shape;9457;p75">
                  <a:extLst>
                    <a:ext uri="{FF2B5EF4-FFF2-40B4-BE49-F238E27FC236}">
                      <a16:creationId xmlns:a16="http://schemas.microsoft.com/office/drawing/2014/main" id="{B871F9E4-AFF1-40D6-BB9C-B61256F9EB70}"/>
                    </a:ext>
                  </a:extLst>
                </p:cNvPr>
                <p:cNvGrpSpPr/>
                <p:nvPr/>
              </p:nvGrpSpPr>
              <p:grpSpPr>
                <a:xfrm>
                  <a:off x="2788083" y="3100241"/>
                  <a:ext cx="15356" cy="98237"/>
                  <a:chOff x="2788083" y="3100241"/>
                  <a:chExt cx="15356" cy="98237"/>
                </a:xfrm>
              </p:grpSpPr>
              <p:sp>
                <p:nvSpPr>
                  <p:cNvPr id="32" name="Google Shape;9458;p75">
                    <a:extLst>
                      <a:ext uri="{FF2B5EF4-FFF2-40B4-BE49-F238E27FC236}">
                        <a16:creationId xmlns:a16="http://schemas.microsoft.com/office/drawing/2014/main" id="{1093A5FA-F0C4-428C-A61E-C8ECA665CD89}"/>
                      </a:ext>
                    </a:extLst>
                  </p:cNvPr>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459;p75">
                    <a:extLst>
                      <a:ext uri="{FF2B5EF4-FFF2-40B4-BE49-F238E27FC236}">
                        <a16:creationId xmlns:a16="http://schemas.microsoft.com/office/drawing/2014/main" id="{863D2491-85F6-4033-AAC9-EB2BFFCD2F6B}"/>
                      </a:ext>
                    </a:extLst>
                  </p:cNvPr>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460;p75">
                    <a:extLst>
                      <a:ext uri="{FF2B5EF4-FFF2-40B4-BE49-F238E27FC236}">
                        <a16:creationId xmlns:a16="http://schemas.microsoft.com/office/drawing/2014/main" id="{38E0306F-38E6-47D1-8184-ADE15E885501}"/>
                      </a:ext>
                    </a:extLst>
                  </p:cNvPr>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9462;p75">
                  <a:extLst>
                    <a:ext uri="{FF2B5EF4-FFF2-40B4-BE49-F238E27FC236}">
                      <a16:creationId xmlns:a16="http://schemas.microsoft.com/office/drawing/2014/main" id="{6053CE19-6277-4303-A83A-49268BC78E4C}"/>
                    </a:ext>
                  </a:extLst>
                </p:cNvPr>
                <p:cNvSpPr/>
                <p:nvPr/>
              </p:nvSpPr>
              <p:spPr>
                <a:xfrm>
                  <a:off x="2683630" y="3215065"/>
                  <a:ext cx="224334" cy="1820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464;p75">
                <a:extLst>
                  <a:ext uri="{FF2B5EF4-FFF2-40B4-BE49-F238E27FC236}">
                    <a16:creationId xmlns:a16="http://schemas.microsoft.com/office/drawing/2014/main" id="{4ED80EF5-967F-48DB-A904-A94D539EA36A}"/>
                  </a:ext>
                </a:extLst>
              </p:cNvPr>
              <p:cNvGrpSpPr/>
              <p:nvPr/>
            </p:nvGrpSpPr>
            <p:grpSpPr>
              <a:xfrm>
                <a:off x="2389399" y="3100241"/>
                <a:ext cx="363638" cy="296869"/>
                <a:chOff x="2389399" y="3100241"/>
                <a:chExt cx="363638" cy="296869"/>
              </a:xfrm>
            </p:grpSpPr>
            <p:grpSp>
              <p:nvGrpSpPr>
                <p:cNvPr id="21" name="Google Shape;9465;p75">
                  <a:extLst>
                    <a:ext uri="{FF2B5EF4-FFF2-40B4-BE49-F238E27FC236}">
                      <a16:creationId xmlns:a16="http://schemas.microsoft.com/office/drawing/2014/main" id="{CE3805A3-3023-4100-AF47-014974B74FC1}"/>
                    </a:ext>
                  </a:extLst>
                </p:cNvPr>
                <p:cNvGrpSpPr/>
                <p:nvPr/>
              </p:nvGrpSpPr>
              <p:grpSpPr>
                <a:xfrm>
                  <a:off x="2493852" y="3100241"/>
                  <a:ext cx="259185" cy="98237"/>
                  <a:chOff x="2493852" y="3100241"/>
                  <a:chExt cx="259185" cy="98237"/>
                </a:xfrm>
              </p:grpSpPr>
              <p:sp>
                <p:nvSpPr>
                  <p:cNvPr id="25" name="Google Shape;9466;p75">
                    <a:extLst>
                      <a:ext uri="{FF2B5EF4-FFF2-40B4-BE49-F238E27FC236}">
                        <a16:creationId xmlns:a16="http://schemas.microsoft.com/office/drawing/2014/main" id="{25C447DA-F1E3-4EEF-ABAF-6F5B578DAE1C}"/>
                      </a:ext>
                    </a:extLst>
                  </p:cNvPr>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67;p75">
                    <a:extLst>
                      <a:ext uri="{FF2B5EF4-FFF2-40B4-BE49-F238E27FC236}">
                        <a16:creationId xmlns:a16="http://schemas.microsoft.com/office/drawing/2014/main" id="{C250315A-B937-4D46-8A4B-EA6497835BEE}"/>
                      </a:ext>
                    </a:extLst>
                  </p:cNvPr>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468;p75">
                    <a:extLst>
                      <a:ext uri="{FF2B5EF4-FFF2-40B4-BE49-F238E27FC236}">
                        <a16:creationId xmlns:a16="http://schemas.microsoft.com/office/drawing/2014/main" id="{50FF20FF-55C8-4229-B71D-DB5EBEF4D653}"/>
                      </a:ext>
                    </a:extLst>
                  </p:cNvPr>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9470;p75">
                  <a:extLst>
                    <a:ext uri="{FF2B5EF4-FFF2-40B4-BE49-F238E27FC236}">
                      <a16:creationId xmlns:a16="http://schemas.microsoft.com/office/drawing/2014/main" id="{A0270DBD-FC59-4A87-8F94-A169EA6DF0B7}"/>
                    </a:ext>
                  </a:extLst>
                </p:cNvPr>
                <p:cNvSpPr/>
                <p:nvPr/>
              </p:nvSpPr>
              <p:spPr>
                <a:xfrm>
                  <a:off x="2389399" y="3215065"/>
                  <a:ext cx="224343" cy="1820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9472;p75">
                <a:extLst>
                  <a:ext uri="{FF2B5EF4-FFF2-40B4-BE49-F238E27FC236}">
                    <a16:creationId xmlns:a16="http://schemas.microsoft.com/office/drawing/2014/main" id="{C6B17808-ABFC-4C28-A706-37E33DD5D893}"/>
                  </a:ext>
                </a:extLst>
              </p:cNvPr>
              <p:cNvGrpSpPr/>
              <p:nvPr/>
            </p:nvGrpSpPr>
            <p:grpSpPr>
              <a:xfrm>
                <a:off x="2838475" y="3100241"/>
                <a:ext cx="363720" cy="296869"/>
                <a:chOff x="2838475" y="3100241"/>
                <a:chExt cx="363720" cy="296869"/>
              </a:xfrm>
            </p:grpSpPr>
            <p:grpSp>
              <p:nvGrpSpPr>
                <p:cNvPr id="14" name="Google Shape;9473;p75">
                  <a:extLst>
                    <a:ext uri="{FF2B5EF4-FFF2-40B4-BE49-F238E27FC236}">
                      <a16:creationId xmlns:a16="http://schemas.microsoft.com/office/drawing/2014/main" id="{0F964621-89C2-44C9-8D71-E578F69E6827}"/>
                    </a:ext>
                  </a:extLst>
                </p:cNvPr>
                <p:cNvGrpSpPr/>
                <p:nvPr/>
              </p:nvGrpSpPr>
              <p:grpSpPr>
                <a:xfrm>
                  <a:off x="2838475" y="3100241"/>
                  <a:ext cx="259185" cy="98237"/>
                  <a:chOff x="2838475" y="3100241"/>
                  <a:chExt cx="259185" cy="98237"/>
                </a:xfrm>
              </p:grpSpPr>
              <p:sp>
                <p:nvSpPr>
                  <p:cNvPr id="18" name="Google Shape;9474;p75">
                    <a:extLst>
                      <a:ext uri="{FF2B5EF4-FFF2-40B4-BE49-F238E27FC236}">
                        <a16:creationId xmlns:a16="http://schemas.microsoft.com/office/drawing/2014/main" id="{CD306461-7B56-4202-9DD7-A15FA6F6DE3E}"/>
                      </a:ext>
                    </a:extLst>
                  </p:cNvPr>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475;p75">
                    <a:extLst>
                      <a:ext uri="{FF2B5EF4-FFF2-40B4-BE49-F238E27FC236}">
                        <a16:creationId xmlns:a16="http://schemas.microsoft.com/office/drawing/2014/main" id="{DCCA6279-1DAC-4065-8FED-342E3C6FF1DF}"/>
                      </a:ext>
                    </a:extLst>
                  </p:cNvPr>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476;p75">
                    <a:extLst>
                      <a:ext uri="{FF2B5EF4-FFF2-40B4-BE49-F238E27FC236}">
                        <a16:creationId xmlns:a16="http://schemas.microsoft.com/office/drawing/2014/main" id="{52B3EC58-1D03-4540-9C5E-21253ACFEC99}"/>
                      </a:ext>
                    </a:extLst>
                  </p:cNvPr>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9478;p75">
                  <a:extLst>
                    <a:ext uri="{FF2B5EF4-FFF2-40B4-BE49-F238E27FC236}">
                      <a16:creationId xmlns:a16="http://schemas.microsoft.com/office/drawing/2014/main" id="{CC641875-DB48-41EA-8871-AA565D80FFF8}"/>
                    </a:ext>
                  </a:extLst>
                </p:cNvPr>
                <p:cNvSpPr/>
                <p:nvPr/>
              </p:nvSpPr>
              <p:spPr>
                <a:xfrm>
                  <a:off x="2977852" y="3215065"/>
                  <a:ext cx="224343" cy="1820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3" name="TextBox 62">
            <a:extLst>
              <a:ext uri="{FF2B5EF4-FFF2-40B4-BE49-F238E27FC236}">
                <a16:creationId xmlns:a16="http://schemas.microsoft.com/office/drawing/2014/main" id="{A29AFF31-722D-4298-BEF0-C663983407DA}"/>
              </a:ext>
            </a:extLst>
          </p:cNvPr>
          <p:cNvSpPr txBox="1"/>
          <p:nvPr/>
        </p:nvSpPr>
        <p:spPr>
          <a:xfrm>
            <a:off x="1692220" y="1664810"/>
            <a:ext cx="1032441" cy="307777"/>
          </a:xfrm>
          <a:prstGeom prst="rect">
            <a:avLst/>
          </a:prstGeom>
          <a:noFill/>
        </p:spPr>
        <p:txBody>
          <a:bodyPr wrap="square">
            <a:spAutoFit/>
          </a:bodyPr>
          <a:lstStyle/>
          <a:p>
            <a:pPr algn="ctr"/>
            <a:r>
              <a:rPr lang="en-US" dirty="0">
                <a:solidFill>
                  <a:schemeClr val="bg1"/>
                </a:solidFill>
              </a:rPr>
              <a:t>Database </a:t>
            </a:r>
          </a:p>
        </p:txBody>
      </p:sp>
      <p:sp>
        <p:nvSpPr>
          <p:cNvPr id="64" name="TextBox 63">
            <a:extLst>
              <a:ext uri="{FF2B5EF4-FFF2-40B4-BE49-F238E27FC236}">
                <a16:creationId xmlns:a16="http://schemas.microsoft.com/office/drawing/2014/main" id="{A4706B8F-62FA-476E-94F3-1881577755F8}"/>
              </a:ext>
            </a:extLst>
          </p:cNvPr>
          <p:cNvSpPr txBox="1"/>
          <p:nvPr/>
        </p:nvSpPr>
        <p:spPr>
          <a:xfrm>
            <a:off x="1718743" y="3177067"/>
            <a:ext cx="1032441" cy="307777"/>
          </a:xfrm>
          <a:prstGeom prst="rect">
            <a:avLst/>
          </a:prstGeom>
          <a:noFill/>
        </p:spPr>
        <p:txBody>
          <a:bodyPr wrap="square">
            <a:spAutoFit/>
          </a:bodyPr>
          <a:lstStyle/>
          <a:p>
            <a:pPr algn="ctr"/>
            <a:r>
              <a:rPr lang="en-US" dirty="0">
                <a:solidFill>
                  <a:schemeClr val="bg1"/>
                </a:solidFill>
              </a:rPr>
              <a:t>Design </a:t>
            </a:r>
          </a:p>
        </p:txBody>
      </p:sp>
      <p:sp>
        <p:nvSpPr>
          <p:cNvPr id="65" name="TextBox 64">
            <a:extLst>
              <a:ext uri="{FF2B5EF4-FFF2-40B4-BE49-F238E27FC236}">
                <a16:creationId xmlns:a16="http://schemas.microsoft.com/office/drawing/2014/main" id="{A311918D-CBFE-4F62-9F4D-387498436DCE}"/>
              </a:ext>
            </a:extLst>
          </p:cNvPr>
          <p:cNvSpPr txBox="1"/>
          <p:nvPr/>
        </p:nvSpPr>
        <p:spPr>
          <a:xfrm>
            <a:off x="1718742" y="4706484"/>
            <a:ext cx="1032441" cy="307777"/>
          </a:xfrm>
          <a:prstGeom prst="rect">
            <a:avLst/>
          </a:prstGeom>
          <a:noFill/>
        </p:spPr>
        <p:txBody>
          <a:bodyPr wrap="square">
            <a:spAutoFit/>
          </a:bodyPr>
          <a:lstStyle/>
          <a:p>
            <a:pPr algn="ctr"/>
            <a:r>
              <a:rPr lang="en-US" dirty="0">
                <a:solidFill>
                  <a:schemeClr val="bg1"/>
                </a:solidFill>
              </a:rPr>
              <a:t>Hosting</a:t>
            </a:r>
          </a:p>
        </p:txBody>
      </p:sp>
      <p:sp>
        <p:nvSpPr>
          <p:cNvPr id="66" name="TextBox 65">
            <a:extLst>
              <a:ext uri="{FF2B5EF4-FFF2-40B4-BE49-F238E27FC236}">
                <a16:creationId xmlns:a16="http://schemas.microsoft.com/office/drawing/2014/main" id="{FD3832D1-5B61-471B-99A7-F4DCC150E98C}"/>
              </a:ext>
            </a:extLst>
          </p:cNvPr>
          <p:cNvSpPr txBox="1"/>
          <p:nvPr/>
        </p:nvSpPr>
        <p:spPr>
          <a:xfrm>
            <a:off x="6459217" y="1623516"/>
            <a:ext cx="1032441" cy="307777"/>
          </a:xfrm>
          <a:prstGeom prst="rect">
            <a:avLst/>
          </a:prstGeom>
          <a:noFill/>
        </p:spPr>
        <p:txBody>
          <a:bodyPr wrap="square">
            <a:spAutoFit/>
          </a:bodyPr>
          <a:lstStyle/>
          <a:p>
            <a:pPr algn="ctr"/>
            <a:r>
              <a:rPr lang="en-US" dirty="0">
                <a:solidFill>
                  <a:schemeClr val="bg1"/>
                </a:solidFill>
              </a:rPr>
              <a:t>Templates </a:t>
            </a:r>
          </a:p>
        </p:txBody>
      </p:sp>
      <p:sp>
        <p:nvSpPr>
          <p:cNvPr id="67" name="TextBox 66">
            <a:extLst>
              <a:ext uri="{FF2B5EF4-FFF2-40B4-BE49-F238E27FC236}">
                <a16:creationId xmlns:a16="http://schemas.microsoft.com/office/drawing/2014/main" id="{9D3458C6-BA8F-4635-AAAD-6E6990B02C6F}"/>
              </a:ext>
            </a:extLst>
          </p:cNvPr>
          <p:cNvSpPr txBox="1"/>
          <p:nvPr/>
        </p:nvSpPr>
        <p:spPr>
          <a:xfrm>
            <a:off x="6401968" y="3172517"/>
            <a:ext cx="1032441" cy="307777"/>
          </a:xfrm>
          <a:prstGeom prst="rect">
            <a:avLst/>
          </a:prstGeom>
          <a:noFill/>
        </p:spPr>
        <p:txBody>
          <a:bodyPr wrap="square">
            <a:spAutoFit/>
          </a:bodyPr>
          <a:lstStyle/>
          <a:p>
            <a:pPr algn="ctr"/>
            <a:r>
              <a:rPr lang="en-US" dirty="0">
                <a:solidFill>
                  <a:schemeClr val="bg1"/>
                </a:solidFill>
              </a:rPr>
              <a:t>Manual </a:t>
            </a:r>
          </a:p>
        </p:txBody>
      </p:sp>
      <p:sp>
        <p:nvSpPr>
          <p:cNvPr id="68" name="TextBox 67">
            <a:extLst>
              <a:ext uri="{FF2B5EF4-FFF2-40B4-BE49-F238E27FC236}">
                <a16:creationId xmlns:a16="http://schemas.microsoft.com/office/drawing/2014/main" id="{659C0EB7-4526-46F9-8E29-B71B60527D3F}"/>
              </a:ext>
            </a:extLst>
          </p:cNvPr>
          <p:cNvSpPr txBox="1"/>
          <p:nvPr/>
        </p:nvSpPr>
        <p:spPr>
          <a:xfrm>
            <a:off x="6432942" y="4701026"/>
            <a:ext cx="1032441" cy="307777"/>
          </a:xfrm>
          <a:prstGeom prst="rect">
            <a:avLst/>
          </a:prstGeom>
          <a:noFill/>
        </p:spPr>
        <p:txBody>
          <a:bodyPr wrap="square">
            <a:spAutoFit/>
          </a:bodyPr>
          <a:lstStyle/>
          <a:p>
            <a:pPr algn="ctr"/>
            <a:r>
              <a:rPr lang="en-US" dirty="0">
                <a:solidFill>
                  <a:schemeClr val="bg1"/>
                </a:solidFill>
              </a:rPr>
              <a:t>Security </a:t>
            </a:r>
          </a:p>
        </p:txBody>
      </p:sp>
      <p:sp>
        <p:nvSpPr>
          <p:cNvPr id="69" name="TextBox 68">
            <a:extLst>
              <a:ext uri="{FF2B5EF4-FFF2-40B4-BE49-F238E27FC236}">
                <a16:creationId xmlns:a16="http://schemas.microsoft.com/office/drawing/2014/main" id="{A37A2FAB-6197-4815-B0C1-EC0F53757053}"/>
              </a:ext>
            </a:extLst>
          </p:cNvPr>
          <p:cNvSpPr txBox="1"/>
          <p:nvPr/>
        </p:nvSpPr>
        <p:spPr>
          <a:xfrm>
            <a:off x="3911213" y="2849924"/>
            <a:ext cx="1251989" cy="646331"/>
          </a:xfrm>
          <a:prstGeom prst="rect">
            <a:avLst/>
          </a:prstGeom>
          <a:noFill/>
        </p:spPr>
        <p:txBody>
          <a:bodyPr wrap="square">
            <a:spAutoFit/>
          </a:bodyPr>
          <a:lstStyle/>
          <a:p>
            <a:pPr algn="ctr"/>
            <a:r>
              <a:rPr lang="en-US" sz="1200" dirty="0">
                <a:solidFill>
                  <a:schemeClr val="bg1"/>
                </a:solidFill>
              </a:rPr>
              <a:t>Project Application Requirements</a:t>
            </a:r>
          </a:p>
        </p:txBody>
      </p:sp>
      <p:grpSp>
        <p:nvGrpSpPr>
          <p:cNvPr id="70" name="Google Shape;14209;p85">
            <a:extLst>
              <a:ext uri="{FF2B5EF4-FFF2-40B4-BE49-F238E27FC236}">
                <a16:creationId xmlns:a16="http://schemas.microsoft.com/office/drawing/2014/main" id="{DC716C76-B077-48A3-88C1-20409DA9FB58}"/>
              </a:ext>
            </a:extLst>
          </p:cNvPr>
          <p:cNvGrpSpPr/>
          <p:nvPr/>
        </p:nvGrpSpPr>
        <p:grpSpPr>
          <a:xfrm>
            <a:off x="1924476" y="2590433"/>
            <a:ext cx="629902" cy="567024"/>
            <a:chOff x="4674791" y="1977447"/>
            <a:chExt cx="344528" cy="344114"/>
          </a:xfrm>
        </p:grpSpPr>
        <p:sp>
          <p:nvSpPr>
            <p:cNvPr id="71" name="Google Shape;14210;p85">
              <a:extLst>
                <a:ext uri="{FF2B5EF4-FFF2-40B4-BE49-F238E27FC236}">
                  <a16:creationId xmlns:a16="http://schemas.microsoft.com/office/drawing/2014/main" id="{DC94B7DA-4213-4EF9-9AF7-A9E8BB012DA9}"/>
                </a:ext>
              </a:extLst>
            </p:cNvPr>
            <p:cNvSpPr/>
            <p:nvPr/>
          </p:nvSpPr>
          <p:spPr>
            <a:xfrm>
              <a:off x="4696022" y="1996768"/>
              <a:ext cx="29570" cy="29220"/>
            </a:xfrm>
            <a:custGeom>
              <a:avLst/>
              <a:gdLst/>
              <a:ahLst/>
              <a:cxnLst/>
              <a:rect l="l" t="t" r="r" b="b"/>
              <a:pathLst>
                <a:path w="929" h="918" extrusionOk="0">
                  <a:moveTo>
                    <a:pt x="476" y="310"/>
                  </a:moveTo>
                  <a:cubicBezTo>
                    <a:pt x="548" y="310"/>
                    <a:pt x="631" y="369"/>
                    <a:pt x="631" y="465"/>
                  </a:cubicBezTo>
                  <a:cubicBezTo>
                    <a:pt x="631" y="536"/>
                    <a:pt x="572" y="607"/>
                    <a:pt x="476" y="607"/>
                  </a:cubicBezTo>
                  <a:cubicBezTo>
                    <a:pt x="405" y="607"/>
                    <a:pt x="334" y="548"/>
                    <a:pt x="334" y="465"/>
                  </a:cubicBezTo>
                  <a:cubicBezTo>
                    <a:pt x="334" y="381"/>
                    <a:pt x="393" y="310"/>
                    <a:pt x="476" y="310"/>
                  </a:cubicBezTo>
                  <a:close/>
                  <a:moveTo>
                    <a:pt x="465" y="0"/>
                  </a:moveTo>
                  <a:cubicBezTo>
                    <a:pt x="215" y="0"/>
                    <a:pt x="0" y="203"/>
                    <a:pt x="0" y="465"/>
                  </a:cubicBezTo>
                  <a:cubicBezTo>
                    <a:pt x="0" y="715"/>
                    <a:pt x="215" y="917"/>
                    <a:pt x="465" y="917"/>
                  </a:cubicBezTo>
                  <a:cubicBezTo>
                    <a:pt x="715" y="917"/>
                    <a:pt x="929" y="715"/>
                    <a:pt x="929" y="465"/>
                  </a:cubicBezTo>
                  <a:cubicBezTo>
                    <a:pt x="929" y="203"/>
                    <a:pt x="715" y="0"/>
                    <a:pt x="46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211;p85">
              <a:extLst>
                <a:ext uri="{FF2B5EF4-FFF2-40B4-BE49-F238E27FC236}">
                  <a16:creationId xmlns:a16="http://schemas.microsoft.com/office/drawing/2014/main" id="{6DDA24CC-0B10-44E3-8111-5339317B5516}"/>
                </a:ext>
              </a:extLst>
            </p:cNvPr>
            <p:cNvSpPr/>
            <p:nvPr/>
          </p:nvSpPr>
          <p:spPr>
            <a:xfrm>
              <a:off x="4733899" y="1996768"/>
              <a:ext cx="29602" cy="29220"/>
            </a:xfrm>
            <a:custGeom>
              <a:avLst/>
              <a:gdLst/>
              <a:ahLst/>
              <a:cxnLst/>
              <a:rect l="l" t="t" r="r" b="b"/>
              <a:pathLst>
                <a:path w="930" h="918" extrusionOk="0">
                  <a:moveTo>
                    <a:pt x="465" y="310"/>
                  </a:moveTo>
                  <a:cubicBezTo>
                    <a:pt x="549" y="310"/>
                    <a:pt x="608" y="369"/>
                    <a:pt x="608" y="465"/>
                  </a:cubicBezTo>
                  <a:cubicBezTo>
                    <a:pt x="608" y="536"/>
                    <a:pt x="549" y="607"/>
                    <a:pt x="465" y="607"/>
                  </a:cubicBezTo>
                  <a:cubicBezTo>
                    <a:pt x="394" y="607"/>
                    <a:pt x="310" y="548"/>
                    <a:pt x="310" y="465"/>
                  </a:cubicBezTo>
                  <a:cubicBezTo>
                    <a:pt x="310" y="381"/>
                    <a:pt x="370" y="310"/>
                    <a:pt x="465" y="310"/>
                  </a:cubicBezTo>
                  <a:close/>
                  <a:moveTo>
                    <a:pt x="465" y="0"/>
                  </a:moveTo>
                  <a:cubicBezTo>
                    <a:pt x="215" y="0"/>
                    <a:pt x="1" y="203"/>
                    <a:pt x="1" y="465"/>
                  </a:cubicBezTo>
                  <a:cubicBezTo>
                    <a:pt x="1" y="715"/>
                    <a:pt x="215" y="917"/>
                    <a:pt x="465" y="917"/>
                  </a:cubicBezTo>
                  <a:cubicBezTo>
                    <a:pt x="715" y="917"/>
                    <a:pt x="930" y="715"/>
                    <a:pt x="930" y="465"/>
                  </a:cubicBezTo>
                  <a:cubicBezTo>
                    <a:pt x="930" y="203"/>
                    <a:pt x="715" y="0"/>
                    <a:pt x="46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212;p85">
              <a:extLst>
                <a:ext uri="{FF2B5EF4-FFF2-40B4-BE49-F238E27FC236}">
                  <a16:creationId xmlns:a16="http://schemas.microsoft.com/office/drawing/2014/main" id="{41FD5E45-1676-441E-B35F-96AB4125353E}"/>
                </a:ext>
              </a:extLst>
            </p:cNvPr>
            <p:cNvSpPr/>
            <p:nvPr/>
          </p:nvSpPr>
          <p:spPr>
            <a:xfrm>
              <a:off x="4771809" y="1996768"/>
              <a:ext cx="29602" cy="29220"/>
            </a:xfrm>
            <a:custGeom>
              <a:avLst/>
              <a:gdLst/>
              <a:ahLst/>
              <a:cxnLst/>
              <a:rect l="l" t="t" r="r" b="b"/>
              <a:pathLst>
                <a:path w="930" h="918" extrusionOk="0">
                  <a:moveTo>
                    <a:pt x="465" y="310"/>
                  </a:moveTo>
                  <a:cubicBezTo>
                    <a:pt x="536" y="310"/>
                    <a:pt x="608" y="369"/>
                    <a:pt x="608" y="465"/>
                  </a:cubicBezTo>
                  <a:cubicBezTo>
                    <a:pt x="608" y="536"/>
                    <a:pt x="548" y="607"/>
                    <a:pt x="465" y="607"/>
                  </a:cubicBezTo>
                  <a:cubicBezTo>
                    <a:pt x="393" y="607"/>
                    <a:pt x="310" y="548"/>
                    <a:pt x="310" y="465"/>
                  </a:cubicBezTo>
                  <a:cubicBezTo>
                    <a:pt x="310" y="381"/>
                    <a:pt x="370" y="310"/>
                    <a:pt x="465" y="310"/>
                  </a:cubicBezTo>
                  <a:close/>
                  <a:moveTo>
                    <a:pt x="465" y="0"/>
                  </a:moveTo>
                  <a:cubicBezTo>
                    <a:pt x="215" y="0"/>
                    <a:pt x="0" y="203"/>
                    <a:pt x="0" y="465"/>
                  </a:cubicBezTo>
                  <a:cubicBezTo>
                    <a:pt x="0" y="715"/>
                    <a:pt x="215" y="917"/>
                    <a:pt x="465" y="917"/>
                  </a:cubicBezTo>
                  <a:cubicBezTo>
                    <a:pt x="715" y="917"/>
                    <a:pt x="929" y="715"/>
                    <a:pt x="929" y="465"/>
                  </a:cubicBezTo>
                  <a:cubicBezTo>
                    <a:pt x="929" y="203"/>
                    <a:pt x="715" y="0"/>
                    <a:pt x="46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213;p85">
              <a:extLst>
                <a:ext uri="{FF2B5EF4-FFF2-40B4-BE49-F238E27FC236}">
                  <a16:creationId xmlns:a16="http://schemas.microsoft.com/office/drawing/2014/main" id="{3EDC5121-74FA-4D9F-A525-C4B8D8AD7DFC}"/>
                </a:ext>
              </a:extLst>
            </p:cNvPr>
            <p:cNvSpPr/>
            <p:nvPr/>
          </p:nvSpPr>
          <p:spPr>
            <a:xfrm>
              <a:off x="4674791" y="1977447"/>
              <a:ext cx="344528" cy="344114"/>
            </a:xfrm>
            <a:custGeom>
              <a:avLst/>
              <a:gdLst/>
              <a:ahLst/>
              <a:cxnLst/>
              <a:rect l="l" t="t" r="r" b="b"/>
              <a:pathLst>
                <a:path w="10824" h="10811" extrusionOk="0">
                  <a:moveTo>
                    <a:pt x="10466" y="2155"/>
                  </a:moveTo>
                  <a:lnTo>
                    <a:pt x="10466" y="10120"/>
                  </a:lnTo>
                  <a:lnTo>
                    <a:pt x="10478" y="10120"/>
                  </a:lnTo>
                  <a:cubicBezTo>
                    <a:pt x="10478" y="10323"/>
                    <a:pt x="10311" y="10501"/>
                    <a:pt x="10085" y="10501"/>
                  </a:cubicBezTo>
                  <a:lnTo>
                    <a:pt x="667" y="10501"/>
                  </a:lnTo>
                  <a:cubicBezTo>
                    <a:pt x="465" y="10501"/>
                    <a:pt x="286" y="10335"/>
                    <a:pt x="286" y="10120"/>
                  </a:cubicBezTo>
                  <a:lnTo>
                    <a:pt x="286" y="2155"/>
                  </a:lnTo>
                  <a:close/>
                  <a:moveTo>
                    <a:pt x="703" y="0"/>
                  </a:moveTo>
                  <a:cubicBezTo>
                    <a:pt x="310" y="0"/>
                    <a:pt x="0" y="310"/>
                    <a:pt x="0" y="691"/>
                  </a:cubicBezTo>
                  <a:lnTo>
                    <a:pt x="0" y="10120"/>
                  </a:lnTo>
                  <a:cubicBezTo>
                    <a:pt x="0" y="10501"/>
                    <a:pt x="310" y="10811"/>
                    <a:pt x="703" y="10811"/>
                  </a:cubicBezTo>
                  <a:lnTo>
                    <a:pt x="10121" y="10811"/>
                  </a:lnTo>
                  <a:cubicBezTo>
                    <a:pt x="10502" y="10811"/>
                    <a:pt x="10823" y="10501"/>
                    <a:pt x="10823" y="10120"/>
                  </a:cubicBezTo>
                  <a:lnTo>
                    <a:pt x="10823" y="691"/>
                  </a:lnTo>
                  <a:cubicBezTo>
                    <a:pt x="10799" y="310"/>
                    <a:pt x="10490" y="0"/>
                    <a:pt x="10109" y="0"/>
                  </a:cubicBezTo>
                  <a:lnTo>
                    <a:pt x="5025" y="0"/>
                  </a:lnTo>
                  <a:cubicBezTo>
                    <a:pt x="4942" y="0"/>
                    <a:pt x="4870" y="71"/>
                    <a:pt x="4870" y="155"/>
                  </a:cubicBezTo>
                  <a:cubicBezTo>
                    <a:pt x="4870" y="250"/>
                    <a:pt x="4942" y="321"/>
                    <a:pt x="5025" y="321"/>
                  </a:cubicBezTo>
                  <a:lnTo>
                    <a:pt x="10109" y="321"/>
                  </a:lnTo>
                  <a:cubicBezTo>
                    <a:pt x="10311" y="321"/>
                    <a:pt x="10490" y="488"/>
                    <a:pt x="10490" y="714"/>
                  </a:cubicBezTo>
                  <a:lnTo>
                    <a:pt x="10490" y="1857"/>
                  </a:lnTo>
                  <a:lnTo>
                    <a:pt x="310" y="1857"/>
                  </a:lnTo>
                  <a:lnTo>
                    <a:pt x="310" y="714"/>
                  </a:lnTo>
                  <a:cubicBezTo>
                    <a:pt x="310" y="500"/>
                    <a:pt x="477" y="321"/>
                    <a:pt x="703" y="321"/>
                  </a:cubicBezTo>
                  <a:lnTo>
                    <a:pt x="4049" y="321"/>
                  </a:lnTo>
                  <a:cubicBezTo>
                    <a:pt x="4132" y="321"/>
                    <a:pt x="4215" y="250"/>
                    <a:pt x="4215" y="155"/>
                  </a:cubicBezTo>
                  <a:cubicBezTo>
                    <a:pt x="4215" y="71"/>
                    <a:pt x="4132" y="0"/>
                    <a:pt x="40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214;p85">
              <a:extLst>
                <a:ext uri="{FF2B5EF4-FFF2-40B4-BE49-F238E27FC236}">
                  <a16:creationId xmlns:a16="http://schemas.microsoft.com/office/drawing/2014/main" id="{F67BDCEA-B226-44A9-ADD3-14CE2BE6C26C}"/>
                </a:ext>
              </a:extLst>
            </p:cNvPr>
            <p:cNvSpPr/>
            <p:nvPr/>
          </p:nvSpPr>
          <p:spPr>
            <a:xfrm>
              <a:off x="4696022" y="2073160"/>
              <a:ext cx="13655" cy="27469"/>
            </a:xfrm>
            <a:custGeom>
              <a:avLst/>
              <a:gdLst/>
              <a:ahLst/>
              <a:cxnLst/>
              <a:rect l="l" t="t" r="r" b="b"/>
              <a:pathLst>
                <a:path w="429" h="863" extrusionOk="0">
                  <a:moveTo>
                    <a:pt x="249" y="1"/>
                  </a:moveTo>
                  <a:cubicBezTo>
                    <a:pt x="198" y="1"/>
                    <a:pt x="148" y="22"/>
                    <a:pt x="119" y="65"/>
                  </a:cubicBezTo>
                  <a:cubicBezTo>
                    <a:pt x="48" y="184"/>
                    <a:pt x="0" y="327"/>
                    <a:pt x="0" y="470"/>
                  </a:cubicBezTo>
                  <a:lnTo>
                    <a:pt x="0" y="708"/>
                  </a:lnTo>
                  <a:cubicBezTo>
                    <a:pt x="0" y="779"/>
                    <a:pt x="72" y="863"/>
                    <a:pt x="167" y="863"/>
                  </a:cubicBezTo>
                  <a:cubicBezTo>
                    <a:pt x="250" y="863"/>
                    <a:pt x="334" y="779"/>
                    <a:pt x="334" y="696"/>
                  </a:cubicBezTo>
                  <a:lnTo>
                    <a:pt x="334" y="470"/>
                  </a:lnTo>
                  <a:cubicBezTo>
                    <a:pt x="334" y="398"/>
                    <a:pt x="357" y="303"/>
                    <a:pt x="393" y="243"/>
                  </a:cubicBezTo>
                  <a:cubicBezTo>
                    <a:pt x="429" y="172"/>
                    <a:pt x="417" y="65"/>
                    <a:pt x="346" y="29"/>
                  </a:cubicBezTo>
                  <a:cubicBezTo>
                    <a:pt x="317" y="10"/>
                    <a:pt x="283" y="1"/>
                    <a:pt x="24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215;p85">
              <a:extLst>
                <a:ext uri="{FF2B5EF4-FFF2-40B4-BE49-F238E27FC236}">
                  <a16:creationId xmlns:a16="http://schemas.microsoft.com/office/drawing/2014/main" id="{8488388E-59BA-4132-B1B6-7A20B509CE5F}"/>
                </a:ext>
              </a:extLst>
            </p:cNvPr>
            <p:cNvSpPr/>
            <p:nvPr/>
          </p:nvSpPr>
          <p:spPr>
            <a:xfrm>
              <a:off x="4711173" y="2279419"/>
              <a:ext cx="28456" cy="10695"/>
            </a:xfrm>
            <a:custGeom>
              <a:avLst/>
              <a:gdLst/>
              <a:ahLst/>
              <a:cxnLst/>
              <a:rect l="l" t="t" r="r" b="b"/>
              <a:pathLst>
                <a:path w="894" h="336" extrusionOk="0">
                  <a:moveTo>
                    <a:pt x="170" y="1"/>
                  </a:moveTo>
                  <a:cubicBezTo>
                    <a:pt x="96" y="1"/>
                    <a:pt x="34" y="57"/>
                    <a:pt x="12" y="133"/>
                  </a:cubicBezTo>
                  <a:cubicBezTo>
                    <a:pt x="0" y="228"/>
                    <a:pt x="60" y="300"/>
                    <a:pt x="131" y="312"/>
                  </a:cubicBezTo>
                  <a:cubicBezTo>
                    <a:pt x="179" y="312"/>
                    <a:pt x="215" y="336"/>
                    <a:pt x="251" y="336"/>
                  </a:cubicBezTo>
                  <a:lnTo>
                    <a:pt x="727" y="336"/>
                  </a:lnTo>
                  <a:cubicBezTo>
                    <a:pt x="822" y="336"/>
                    <a:pt x="893" y="252"/>
                    <a:pt x="893" y="169"/>
                  </a:cubicBezTo>
                  <a:cubicBezTo>
                    <a:pt x="893" y="74"/>
                    <a:pt x="822" y="2"/>
                    <a:pt x="727" y="2"/>
                  </a:cubicBezTo>
                  <a:lnTo>
                    <a:pt x="191" y="2"/>
                  </a:lnTo>
                  <a:cubicBezTo>
                    <a:pt x="184" y="1"/>
                    <a:pt x="177" y="1"/>
                    <a:pt x="1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216;p85">
              <a:extLst>
                <a:ext uri="{FF2B5EF4-FFF2-40B4-BE49-F238E27FC236}">
                  <a16:creationId xmlns:a16="http://schemas.microsoft.com/office/drawing/2014/main" id="{2058A545-6544-4083-BABB-D00D68D16BA1}"/>
                </a:ext>
              </a:extLst>
            </p:cNvPr>
            <p:cNvSpPr/>
            <p:nvPr/>
          </p:nvSpPr>
          <p:spPr>
            <a:xfrm>
              <a:off x="4714197" y="2064216"/>
              <a:ext cx="28456" cy="10631"/>
            </a:xfrm>
            <a:custGeom>
              <a:avLst/>
              <a:gdLst/>
              <a:ahLst/>
              <a:cxnLst/>
              <a:rect l="l" t="t" r="r" b="b"/>
              <a:pathLst>
                <a:path w="894" h="334" extrusionOk="0">
                  <a:moveTo>
                    <a:pt x="156" y="1"/>
                  </a:moveTo>
                  <a:cubicBezTo>
                    <a:pt x="72" y="1"/>
                    <a:pt x="1" y="84"/>
                    <a:pt x="1" y="167"/>
                  </a:cubicBezTo>
                  <a:cubicBezTo>
                    <a:pt x="13" y="262"/>
                    <a:pt x="72" y="334"/>
                    <a:pt x="156" y="334"/>
                  </a:cubicBezTo>
                  <a:lnTo>
                    <a:pt x="727" y="334"/>
                  </a:lnTo>
                  <a:cubicBezTo>
                    <a:pt x="810" y="334"/>
                    <a:pt x="894" y="262"/>
                    <a:pt x="894" y="167"/>
                  </a:cubicBezTo>
                  <a:cubicBezTo>
                    <a:pt x="894" y="84"/>
                    <a:pt x="810" y="1"/>
                    <a:pt x="72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217;p85">
              <a:extLst>
                <a:ext uri="{FF2B5EF4-FFF2-40B4-BE49-F238E27FC236}">
                  <a16:creationId xmlns:a16="http://schemas.microsoft.com/office/drawing/2014/main" id="{5475343E-7FBE-4F4E-A62C-7335F7644634}"/>
                </a:ext>
              </a:extLst>
            </p:cNvPr>
            <p:cNvSpPr/>
            <p:nvPr/>
          </p:nvSpPr>
          <p:spPr>
            <a:xfrm>
              <a:off x="4747173" y="2279482"/>
              <a:ext cx="28456" cy="10631"/>
            </a:xfrm>
            <a:custGeom>
              <a:avLst/>
              <a:gdLst/>
              <a:ahLst/>
              <a:cxnLst/>
              <a:rect l="l" t="t" r="r" b="b"/>
              <a:pathLst>
                <a:path w="894" h="334" extrusionOk="0">
                  <a:moveTo>
                    <a:pt x="167" y="0"/>
                  </a:moveTo>
                  <a:cubicBezTo>
                    <a:pt x="72" y="0"/>
                    <a:pt x="1" y="72"/>
                    <a:pt x="1" y="167"/>
                  </a:cubicBezTo>
                  <a:cubicBezTo>
                    <a:pt x="1" y="250"/>
                    <a:pt x="72" y="334"/>
                    <a:pt x="167" y="334"/>
                  </a:cubicBezTo>
                  <a:lnTo>
                    <a:pt x="727" y="334"/>
                  </a:lnTo>
                  <a:cubicBezTo>
                    <a:pt x="822" y="334"/>
                    <a:pt x="894" y="250"/>
                    <a:pt x="894" y="167"/>
                  </a:cubicBezTo>
                  <a:cubicBezTo>
                    <a:pt x="894" y="72"/>
                    <a:pt x="822" y="0"/>
                    <a:pt x="7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218;p85">
              <a:extLst>
                <a:ext uri="{FF2B5EF4-FFF2-40B4-BE49-F238E27FC236}">
                  <a16:creationId xmlns:a16="http://schemas.microsoft.com/office/drawing/2014/main" id="{D516EED4-3209-4AF7-8E2B-A28BA68395BF}"/>
                </a:ext>
              </a:extLst>
            </p:cNvPr>
            <p:cNvSpPr/>
            <p:nvPr/>
          </p:nvSpPr>
          <p:spPr>
            <a:xfrm>
              <a:off x="4750196" y="2064216"/>
              <a:ext cx="28456" cy="10631"/>
            </a:xfrm>
            <a:custGeom>
              <a:avLst/>
              <a:gdLst/>
              <a:ahLst/>
              <a:cxnLst/>
              <a:rect l="l" t="t" r="r" b="b"/>
              <a:pathLst>
                <a:path w="894" h="334" extrusionOk="0">
                  <a:moveTo>
                    <a:pt x="156" y="1"/>
                  </a:moveTo>
                  <a:cubicBezTo>
                    <a:pt x="72" y="1"/>
                    <a:pt x="1" y="84"/>
                    <a:pt x="1" y="167"/>
                  </a:cubicBezTo>
                  <a:cubicBezTo>
                    <a:pt x="1" y="262"/>
                    <a:pt x="72" y="334"/>
                    <a:pt x="156" y="334"/>
                  </a:cubicBezTo>
                  <a:lnTo>
                    <a:pt x="727" y="334"/>
                  </a:lnTo>
                  <a:cubicBezTo>
                    <a:pt x="810" y="334"/>
                    <a:pt x="894" y="262"/>
                    <a:pt x="894" y="167"/>
                  </a:cubicBezTo>
                  <a:cubicBezTo>
                    <a:pt x="894" y="84"/>
                    <a:pt x="810" y="1"/>
                    <a:pt x="72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219;p85">
              <a:extLst>
                <a:ext uri="{FF2B5EF4-FFF2-40B4-BE49-F238E27FC236}">
                  <a16:creationId xmlns:a16="http://schemas.microsoft.com/office/drawing/2014/main" id="{829DD3CB-7725-41BC-9D78-4DF4A6A60B45}"/>
                </a:ext>
              </a:extLst>
            </p:cNvPr>
            <p:cNvSpPr/>
            <p:nvPr/>
          </p:nvSpPr>
          <p:spPr>
            <a:xfrm>
              <a:off x="4696022" y="2107791"/>
              <a:ext cx="10631" cy="28838"/>
            </a:xfrm>
            <a:custGeom>
              <a:avLst/>
              <a:gdLst/>
              <a:ahLst/>
              <a:cxnLst/>
              <a:rect l="l" t="t" r="r" b="b"/>
              <a:pathLst>
                <a:path w="334" h="906" extrusionOk="0">
                  <a:moveTo>
                    <a:pt x="167" y="1"/>
                  </a:moveTo>
                  <a:cubicBezTo>
                    <a:pt x="72" y="1"/>
                    <a:pt x="0" y="84"/>
                    <a:pt x="0" y="167"/>
                  </a:cubicBezTo>
                  <a:lnTo>
                    <a:pt x="0" y="739"/>
                  </a:lnTo>
                  <a:cubicBezTo>
                    <a:pt x="0" y="822"/>
                    <a:pt x="72" y="906"/>
                    <a:pt x="167" y="906"/>
                  </a:cubicBezTo>
                  <a:cubicBezTo>
                    <a:pt x="250" y="906"/>
                    <a:pt x="334" y="822"/>
                    <a:pt x="334" y="739"/>
                  </a:cubicBezTo>
                  <a:lnTo>
                    <a:pt x="334" y="167"/>
                  </a:lnTo>
                  <a:cubicBezTo>
                    <a:pt x="334" y="84"/>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220;p85">
              <a:extLst>
                <a:ext uri="{FF2B5EF4-FFF2-40B4-BE49-F238E27FC236}">
                  <a16:creationId xmlns:a16="http://schemas.microsoft.com/office/drawing/2014/main" id="{E8F0F239-0361-4320-B4D6-1AC7567B5BD4}"/>
                </a:ext>
              </a:extLst>
            </p:cNvPr>
            <p:cNvSpPr/>
            <p:nvPr/>
          </p:nvSpPr>
          <p:spPr>
            <a:xfrm>
              <a:off x="4695640" y="2251058"/>
              <a:ext cx="12541" cy="28074"/>
            </a:xfrm>
            <a:custGeom>
              <a:avLst/>
              <a:gdLst/>
              <a:ahLst/>
              <a:cxnLst/>
              <a:rect l="l" t="t" r="r" b="b"/>
              <a:pathLst>
                <a:path w="394" h="882" extrusionOk="0">
                  <a:moveTo>
                    <a:pt x="155" y="0"/>
                  </a:moveTo>
                  <a:cubicBezTo>
                    <a:pt x="72" y="0"/>
                    <a:pt x="0" y="72"/>
                    <a:pt x="0" y="167"/>
                  </a:cubicBezTo>
                  <a:lnTo>
                    <a:pt x="0" y="488"/>
                  </a:lnTo>
                  <a:cubicBezTo>
                    <a:pt x="0" y="596"/>
                    <a:pt x="12" y="703"/>
                    <a:pt x="60" y="786"/>
                  </a:cubicBezTo>
                  <a:cubicBezTo>
                    <a:pt x="107" y="846"/>
                    <a:pt x="167" y="881"/>
                    <a:pt x="227" y="881"/>
                  </a:cubicBezTo>
                  <a:cubicBezTo>
                    <a:pt x="238" y="881"/>
                    <a:pt x="262" y="881"/>
                    <a:pt x="286" y="869"/>
                  </a:cubicBezTo>
                  <a:cubicBezTo>
                    <a:pt x="358" y="834"/>
                    <a:pt x="393" y="727"/>
                    <a:pt x="358" y="655"/>
                  </a:cubicBezTo>
                  <a:cubicBezTo>
                    <a:pt x="322" y="596"/>
                    <a:pt x="322" y="548"/>
                    <a:pt x="322" y="488"/>
                  </a:cubicBezTo>
                  <a:lnTo>
                    <a:pt x="322" y="167"/>
                  </a:lnTo>
                  <a:cubicBezTo>
                    <a:pt x="322" y="72"/>
                    <a:pt x="250" y="0"/>
                    <a:pt x="1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221;p85">
              <a:extLst>
                <a:ext uri="{FF2B5EF4-FFF2-40B4-BE49-F238E27FC236}">
                  <a16:creationId xmlns:a16="http://schemas.microsoft.com/office/drawing/2014/main" id="{0AE36720-51B4-489A-85C6-953DDF5BB568}"/>
                </a:ext>
              </a:extLst>
            </p:cNvPr>
            <p:cNvSpPr/>
            <p:nvPr/>
          </p:nvSpPr>
          <p:spPr>
            <a:xfrm>
              <a:off x="4782790" y="2279482"/>
              <a:ext cx="28456" cy="10631"/>
            </a:xfrm>
            <a:custGeom>
              <a:avLst/>
              <a:gdLst/>
              <a:ahLst/>
              <a:cxnLst/>
              <a:rect l="l" t="t" r="r" b="b"/>
              <a:pathLst>
                <a:path w="894" h="334" extrusionOk="0">
                  <a:moveTo>
                    <a:pt x="167" y="0"/>
                  </a:moveTo>
                  <a:cubicBezTo>
                    <a:pt x="72" y="0"/>
                    <a:pt x="1" y="72"/>
                    <a:pt x="1" y="167"/>
                  </a:cubicBezTo>
                  <a:cubicBezTo>
                    <a:pt x="13" y="250"/>
                    <a:pt x="72" y="334"/>
                    <a:pt x="167" y="334"/>
                  </a:cubicBezTo>
                  <a:lnTo>
                    <a:pt x="727" y="334"/>
                  </a:lnTo>
                  <a:cubicBezTo>
                    <a:pt x="822" y="334"/>
                    <a:pt x="894" y="250"/>
                    <a:pt x="894" y="167"/>
                  </a:cubicBezTo>
                  <a:cubicBezTo>
                    <a:pt x="894" y="72"/>
                    <a:pt x="822" y="0"/>
                    <a:pt x="7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222;p85">
              <a:extLst>
                <a:ext uri="{FF2B5EF4-FFF2-40B4-BE49-F238E27FC236}">
                  <a16:creationId xmlns:a16="http://schemas.microsoft.com/office/drawing/2014/main" id="{3FBE376D-BCA6-43E0-BE99-6124F551C764}"/>
                </a:ext>
              </a:extLst>
            </p:cNvPr>
            <p:cNvSpPr/>
            <p:nvPr/>
          </p:nvSpPr>
          <p:spPr>
            <a:xfrm>
              <a:off x="4696022" y="2143409"/>
              <a:ext cx="10631" cy="28456"/>
            </a:xfrm>
            <a:custGeom>
              <a:avLst/>
              <a:gdLst/>
              <a:ahLst/>
              <a:cxnLst/>
              <a:rect l="l" t="t" r="r" b="b"/>
              <a:pathLst>
                <a:path w="334" h="894" extrusionOk="0">
                  <a:moveTo>
                    <a:pt x="167" y="1"/>
                  </a:moveTo>
                  <a:cubicBezTo>
                    <a:pt x="72" y="1"/>
                    <a:pt x="0" y="72"/>
                    <a:pt x="0" y="168"/>
                  </a:cubicBezTo>
                  <a:lnTo>
                    <a:pt x="0" y="739"/>
                  </a:lnTo>
                  <a:cubicBezTo>
                    <a:pt x="0" y="822"/>
                    <a:pt x="72" y="894"/>
                    <a:pt x="167" y="894"/>
                  </a:cubicBezTo>
                  <a:cubicBezTo>
                    <a:pt x="250" y="894"/>
                    <a:pt x="334" y="822"/>
                    <a:pt x="334" y="739"/>
                  </a:cubicBezTo>
                  <a:lnTo>
                    <a:pt x="334" y="168"/>
                  </a:lnTo>
                  <a:cubicBezTo>
                    <a:pt x="334" y="72"/>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223;p85">
              <a:extLst>
                <a:ext uri="{FF2B5EF4-FFF2-40B4-BE49-F238E27FC236}">
                  <a16:creationId xmlns:a16="http://schemas.microsoft.com/office/drawing/2014/main" id="{74E31586-FF01-43C2-93AC-9091695E0B49}"/>
                </a:ext>
              </a:extLst>
            </p:cNvPr>
            <p:cNvSpPr/>
            <p:nvPr/>
          </p:nvSpPr>
          <p:spPr>
            <a:xfrm>
              <a:off x="4696022" y="2215440"/>
              <a:ext cx="10631" cy="28074"/>
            </a:xfrm>
            <a:custGeom>
              <a:avLst/>
              <a:gdLst/>
              <a:ahLst/>
              <a:cxnLst/>
              <a:rect l="l" t="t" r="r" b="b"/>
              <a:pathLst>
                <a:path w="334" h="882" extrusionOk="0">
                  <a:moveTo>
                    <a:pt x="167" y="0"/>
                  </a:moveTo>
                  <a:cubicBezTo>
                    <a:pt x="72" y="0"/>
                    <a:pt x="0" y="83"/>
                    <a:pt x="0" y="167"/>
                  </a:cubicBezTo>
                  <a:lnTo>
                    <a:pt x="0" y="738"/>
                  </a:lnTo>
                  <a:cubicBezTo>
                    <a:pt x="0" y="810"/>
                    <a:pt x="72" y="881"/>
                    <a:pt x="167" y="881"/>
                  </a:cubicBezTo>
                  <a:cubicBezTo>
                    <a:pt x="250" y="881"/>
                    <a:pt x="334" y="810"/>
                    <a:pt x="334" y="715"/>
                  </a:cubicBezTo>
                  <a:lnTo>
                    <a:pt x="334" y="167"/>
                  </a:lnTo>
                  <a:cubicBezTo>
                    <a:pt x="334" y="83"/>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224;p85">
              <a:extLst>
                <a:ext uri="{FF2B5EF4-FFF2-40B4-BE49-F238E27FC236}">
                  <a16:creationId xmlns:a16="http://schemas.microsoft.com/office/drawing/2014/main" id="{84698F49-85D7-4945-A8A0-233227A8F953}"/>
                </a:ext>
              </a:extLst>
            </p:cNvPr>
            <p:cNvSpPr/>
            <p:nvPr/>
          </p:nvSpPr>
          <p:spPr>
            <a:xfrm>
              <a:off x="4696022" y="2179441"/>
              <a:ext cx="10631" cy="28424"/>
            </a:xfrm>
            <a:custGeom>
              <a:avLst/>
              <a:gdLst/>
              <a:ahLst/>
              <a:cxnLst/>
              <a:rect l="l" t="t" r="r" b="b"/>
              <a:pathLst>
                <a:path w="334" h="893" extrusionOk="0">
                  <a:moveTo>
                    <a:pt x="167" y="0"/>
                  </a:moveTo>
                  <a:cubicBezTo>
                    <a:pt x="72" y="0"/>
                    <a:pt x="0" y="71"/>
                    <a:pt x="0" y="167"/>
                  </a:cubicBezTo>
                  <a:lnTo>
                    <a:pt x="0" y="738"/>
                  </a:lnTo>
                  <a:cubicBezTo>
                    <a:pt x="0" y="822"/>
                    <a:pt x="72" y="893"/>
                    <a:pt x="167" y="893"/>
                  </a:cubicBezTo>
                  <a:cubicBezTo>
                    <a:pt x="250" y="893"/>
                    <a:pt x="334" y="822"/>
                    <a:pt x="334" y="738"/>
                  </a:cubicBezTo>
                  <a:lnTo>
                    <a:pt x="334" y="167"/>
                  </a:lnTo>
                  <a:cubicBezTo>
                    <a:pt x="334" y="71"/>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225;p85">
              <a:extLst>
                <a:ext uri="{FF2B5EF4-FFF2-40B4-BE49-F238E27FC236}">
                  <a16:creationId xmlns:a16="http://schemas.microsoft.com/office/drawing/2014/main" id="{CF12011F-426E-4334-B454-FCF339B7C346}"/>
                </a:ext>
              </a:extLst>
            </p:cNvPr>
            <p:cNvSpPr/>
            <p:nvPr/>
          </p:nvSpPr>
          <p:spPr>
            <a:xfrm>
              <a:off x="4854790" y="2146847"/>
              <a:ext cx="10281" cy="28456"/>
            </a:xfrm>
            <a:custGeom>
              <a:avLst/>
              <a:gdLst/>
              <a:ahLst/>
              <a:cxnLst/>
              <a:rect l="l" t="t" r="r" b="b"/>
              <a:pathLst>
                <a:path w="323" h="894" extrusionOk="0">
                  <a:moveTo>
                    <a:pt x="168" y="0"/>
                  </a:moveTo>
                  <a:cubicBezTo>
                    <a:pt x="72" y="0"/>
                    <a:pt x="1" y="72"/>
                    <a:pt x="1" y="167"/>
                  </a:cubicBezTo>
                  <a:lnTo>
                    <a:pt x="1" y="726"/>
                  </a:lnTo>
                  <a:cubicBezTo>
                    <a:pt x="1" y="822"/>
                    <a:pt x="72" y="893"/>
                    <a:pt x="168" y="893"/>
                  </a:cubicBezTo>
                  <a:cubicBezTo>
                    <a:pt x="251" y="893"/>
                    <a:pt x="322" y="822"/>
                    <a:pt x="322" y="726"/>
                  </a:cubicBezTo>
                  <a:lnTo>
                    <a:pt x="322" y="167"/>
                  </a:lnTo>
                  <a:cubicBezTo>
                    <a:pt x="311" y="72"/>
                    <a:pt x="251" y="0"/>
                    <a:pt x="1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226;p85">
              <a:extLst>
                <a:ext uri="{FF2B5EF4-FFF2-40B4-BE49-F238E27FC236}">
                  <a16:creationId xmlns:a16="http://schemas.microsoft.com/office/drawing/2014/main" id="{A661E1B7-FF0C-4681-AD10-8480329B072F}"/>
                </a:ext>
              </a:extLst>
            </p:cNvPr>
            <p:cNvSpPr/>
            <p:nvPr/>
          </p:nvSpPr>
          <p:spPr>
            <a:xfrm>
              <a:off x="4854790" y="2110847"/>
              <a:ext cx="10281" cy="28424"/>
            </a:xfrm>
            <a:custGeom>
              <a:avLst/>
              <a:gdLst/>
              <a:ahLst/>
              <a:cxnLst/>
              <a:rect l="l" t="t" r="r" b="b"/>
              <a:pathLst>
                <a:path w="323" h="893" extrusionOk="0">
                  <a:moveTo>
                    <a:pt x="168" y="0"/>
                  </a:moveTo>
                  <a:cubicBezTo>
                    <a:pt x="72" y="0"/>
                    <a:pt x="1" y="71"/>
                    <a:pt x="1" y="167"/>
                  </a:cubicBezTo>
                  <a:lnTo>
                    <a:pt x="1" y="726"/>
                  </a:lnTo>
                  <a:cubicBezTo>
                    <a:pt x="1" y="822"/>
                    <a:pt x="72" y="893"/>
                    <a:pt x="168" y="893"/>
                  </a:cubicBezTo>
                  <a:cubicBezTo>
                    <a:pt x="251" y="893"/>
                    <a:pt x="322" y="822"/>
                    <a:pt x="322" y="726"/>
                  </a:cubicBezTo>
                  <a:lnTo>
                    <a:pt x="322" y="167"/>
                  </a:lnTo>
                  <a:cubicBezTo>
                    <a:pt x="311" y="71"/>
                    <a:pt x="251" y="0"/>
                    <a:pt x="1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227;p85">
              <a:extLst>
                <a:ext uri="{FF2B5EF4-FFF2-40B4-BE49-F238E27FC236}">
                  <a16:creationId xmlns:a16="http://schemas.microsoft.com/office/drawing/2014/main" id="{838CA38E-BBE3-4CD4-B1E9-3E89450CFB8B}"/>
                </a:ext>
              </a:extLst>
            </p:cNvPr>
            <p:cNvSpPr/>
            <p:nvPr/>
          </p:nvSpPr>
          <p:spPr>
            <a:xfrm>
              <a:off x="4854790" y="2182846"/>
              <a:ext cx="10281" cy="28456"/>
            </a:xfrm>
            <a:custGeom>
              <a:avLst/>
              <a:gdLst/>
              <a:ahLst/>
              <a:cxnLst/>
              <a:rect l="l" t="t" r="r" b="b"/>
              <a:pathLst>
                <a:path w="323" h="894" extrusionOk="0">
                  <a:moveTo>
                    <a:pt x="168" y="0"/>
                  </a:moveTo>
                  <a:cubicBezTo>
                    <a:pt x="72" y="0"/>
                    <a:pt x="1" y="72"/>
                    <a:pt x="1" y="167"/>
                  </a:cubicBezTo>
                  <a:lnTo>
                    <a:pt x="1" y="726"/>
                  </a:lnTo>
                  <a:cubicBezTo>
                    <a:pt x="1" y="822"/>
                    <a:pt x="72" y="893"/>
                    <a:pt x="168" y="893"/>
                  </a:cubicBezTo>
                  <a:cubicBezTo>
                    <a:pt x="251" y="893"/>
                    <a:pt x="322" y="822"/>
                    <a:pt x="322" y="726"/>
                  </a:cubicBezTo>
                  <a:lnTo>
                    <a:pt x="322" y="155"/>
                  </a:lnTo>
                  <a:cubicBezTo>
                    <a:pt x="311" y="60"/>
                    <a:pt x="251" y="0"/>
                    <a:pt x="1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228;p85">
              <a:extLst>
                <a:ext uri="{FF2B5EF4-FFF2-40B4-BE49-F238E27FC236}">
                  <a16:creationId xmlns:a16="http://schemas.microsoft.com/office/drawing/2014/main" id="{00C9EB2A-B50B-4BEA-AE71-4569904D6742}"/>
                </a:ext>
              </a:extLst>
            </p:cNvPr>
            <p:cNvSpPr/>
            <p:nvPr/>
          </p:nvSpPr>
          <p:spPr>
            <a:xfrm>
              <a:off x="4852912" y="2075738"/>
              <a:ext cx="12159" cy="27915"/>
            </a:xfrm>
            <a:custGeom>
              <a:avLst/>
              <a:gdLst/>
              <a:ahLst/>
              <a:cxnLst/>
              <a:rect l="l" t="t" r="r" b="b"/>
              <a:pathLst>
                <a:path w="382" h="877" extrusionOk="0">
                  <a:moveTo>
                    <a:pt x="185" y="0"/>
                  </a:moveTo>
                  <a:cubicBezTo>
                    <a:pt x="162" y="0"/>
                    <a:pt x="139" y="6"/>
                    <a:pt x="119" y="20"/>
                  </a:cubicBezTo>
                  <a:cubicBezTo>
                    <a:pt x="48" y="43"/>
                    <a:pt x="0" y="151"/>
                    <a:pt x="48" y="222"/>
                  </a:cubicBezTo>
                  <a:cubicBezTo>
                    <a:pt x="48" y="270"/>
                    <a:pt x="60" y="329"/>
                    <a:pt x="60" y="389"/>
                  </a:cubicBezTo>
                  <a:lnTo>
                    <a:pt x="60" y="722"/>
                  </a:lnTo>
                  <a:cubicBezTo>
                    <a:pt x="60" y="805"/>
                    <a:pt x="131" y="877"/>
                    <a:pt x="227" y="877"/>
                  </a:cubicBezTo>
                  <a:cubicBezTo>
                    <a:pt x="310" y="877"/>
                    <a:pt x="381" y="805"/>
                    <a:pt x="381" y="722"/>
                  </a:cubicBezTo>
                  <a:lnTo>
                    <a:pt x="381" y="389"/>
                  </a:lnTo>
                  <a:cubicBezTo>
                    <a:pt x="381" y="281"/>
                    <a:pt x="370" y="186"/>
                    <a:pt x="322" y="91"/>
                  </a:cubicBezTo>
                  <a:cubicBezTo>
                    <a:pt x="305" y="39"/>
                    <a:pt x="244" y="0"/>
                    <a:pt x="18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229;p85">
              <a:extLst>
                <a:ext uri="{FF2B5EF4-FFF2-40B4-BE49-F238E27FC236}">
                  <a16:creationId xmlns:a16="http://schemas.microsoft.com/office/drawing/2014/main" id="{CC12AD1F-0222-4C71-89D4-8A12195C1CEB}"/>
                </a:ext>
              </a:extLst>
            </p:cNvPr>
            <p:cNvSpPr/>
            <p:nvPr/>
          </p:nvSpPr>
          <p:spPr>
            <a:xfrm>
              <a:off x="4854790" y="2218464"/>
              <a:ext cx="10281" cy="28456"/>
            </a:xfrm>
            <a:custGeom>
              <a:avLst/>
              <a:gdLst/>
              <a:ahLst/>
              <a:cxnLst/>
              <a:rect l="l" t="t" r="r" b="b"/>
              <a:pathLst>
                <a:path w="323" h="894" extrusionOk="0">
                  <a:moveTo>
                    <a:pt x="168" y="0"/>
                  </a:moveTo>
                  <a:cubicBezTo>
                    <a:pt x="72" y="0"/>
                    <a:pt x="1" y="72"/>
                    <a:pt x="1" y="167"/>
                  </a:cubicBezTo>
                  <a:lnTo>
                    <a:pt x="1" y="727"/>
                  </a:lnTo>
                  <a:cubicBezTo>
                    <a:pt x="1" y="822"/>
                    <a:pt x="72" y="893"/>
                    <a:pt x="168" y="893"/>
                  </a:cubicBezTo>
                  <a:cubicBezTo>
                    <a:pt x="251" y="893"/>
                    <a:pt x="322" y="822"/>
                    <a:pt x="322" y="727"/>
                  </a:cubicBezTo>
                  <a:lnTo>
                    <a:pt x="322" y="167"/>
                  </a:lnTo>
                  <a:cubicBezTo>
                    <a:pt x="311" y="72"/>
                    <a:pt x="251" y="0"/>
                    <a:pt x="1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230;p85">
              <a:extLst>
                <a:ext uri="{FF2B5EF4-FFF2-40B4-BE49-F238E27FC236}">
                  <a16:creationId xmlns:a16="http://schemas.microsoft.com/office/drawing/2014/main" id="{8410FC95-7A5F-40EE-BAD5-F87AC2CB7474}"/>
                </a:ext>
              </a:extLst>
            </p:cNvPr>
            <p:cNvSpPr/>
            <p:nvPr/>
          </p:nvSpPr>
          <p:spPr>
            <a:xfrm>
              <a:off x="4821464" y="2064598"/>
              <a:ext cx="29188" cy="10249"/>
            </a:xfrm>
            <a:custGeom>
              <a:avLst/>
              <a:gdLst/>
              <a:ahLst/>
              <a:cxnLst/>
              <a:rect l="l" t="t" r="r" b="b"/>
              <a:pathLst>
                <a:path w="917" h="322" extrusionOk="0">
                  <a:moveTo>
                    <a:pt x="167" y="0"/>
                  </a:moveTo>
                  <a:cubicBezTo>
                    <a:pt x="84" y="0"/>
                    <a:pt x="0" y="72"/>
                    <a:pt x="0" y="155"/>
                  </a:cubicBezTo>
                  <a:cubicBezTo>
                    <a:pt x="0" y="250"/>
                    <a:pt x="84" y="322"/>
                    <a:pt x="167" y="322"/>
                  </a:cubicBezTo>
                  <a:lnTo>
                    <a:pt x="738" y="322"/>
                  </a:lnTo>
                  <a:cubicBezTo>
                    <a:pt x="810" y="322"/>
                    <a:pt x="881" y="262"/>
                    <a:pt x="893" y="191"/>
                  </a:cubicBezTo>
                  <a:cubicBezTo>
                    <a:pt x="917" y="96"/>
                    <a:pt x="857" y="24"/>
                    <a:pt x="762" y="12"/>
                  </a:cubicBezTo>
                  <a:cubicBezTo>
                    <a:pt x="715" y="12"/>
                    <a:pt x="691" y="0"/>
                    <a:pt x="64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231;p85">
              <a:extLst>
                <a:ext uri="{FF2B5EF4-FFF2-40B4-BE49-F238E27FC236}">
                  <a16:creationId xmlns:a16="http://schemas.microsoft.com/office/drawing/2014/main" id="{3E9F0D66-3208-41B3-AA46-3A6A8624E4D4}"/>
                </a:ext>
              </a:extLst>
            </p:cNvPr>
            <p:cNvSpPr/>
            <p:nvPr/>
          </p:nvSpPr>
          <p:spPr>
            <a:xfrm>
              <a:off x="4785464" y="2064216"/>
              <a:ext cx="28456" cy="10631"/>
            </a:xfrm>
            <a:custGeom>
              <a:avLst/>
              <a:gdLst/>
              <a:ahLst/>
              <a:cxnLst/>
              <a:rect l="l" t="t" r="r" b="b"/>
              <a:pathLst>
                <a:path w="894" h="334" extrusionOk="0">
                  <a:moveTo>
                    <a:pt x="167" y="1"/>
                  </a:moveTo>
                  <a:cubicBezTo>
                    <a:pt x="83" y="1"/>
                    <a:pt x="0" y="84"/>
                    <a:pt x="0" y="167"/>
                  </a:cubicBezTo>
                  <a:cubicBezTo>
                    <a:pt x="24" y="262"/>
                    <a:pt x="83" y="334"/>
                    <a:pt x="167" y="334"/>
                  </a:cubicBezTo>
                  <a:lnTo>
                    <a:pt x="738" y="334"/>
                  </a:lnTo>
                  <a:cubicBezTo>
                    <a:pt x="822" y="334"/>
                    <a:pt x="893" y="262"/>
                    <a:pt x="893" y="167"/>
                  </a:cubicBezTo>
                  <a:cubicBezTo>
                    <a:pt x="893" y="84"/>
                    <a:pt x="822" y="1"/>
                    <a:pt x="73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232;p85">
              <a:extLst>
                <a:ext uri="{FF2B5EF4-FFF2-40B4-BE49-F238E27FC236}">
                  <a16:creationId xmlns:a16="http://schemas.microsoft.com/office/drawing/2014/main" id="{7DC680A0-0650-4342-A59E-CD255C643C92}"/>
                </a:ext>
              </a:extLst>
            </p:cNvPr>
            <p:cNvSpPr/>
            <p:nvPr/>
          </p:nvSpPr>
          <p:spPr>
            <a:xfrm>
              <a:off x="4818790" y="2279482"/>
              <a:ext cx="28456" cy="10631"/>
            </a:xfrm>
            <a:custGeom>
              <a:avLst/>
              <a:gdLst/>
              <a:ahLst/>
              <a:cxnLst/>
              <a:rect l="l" t="t" r="r" b="b"/>
              <a:pathLst>
                <a:path w="894" h="334" extrusionOk="0">
                  <a:moveTo>
                    <a:pt x="168" y="0"/>
                  </a:moveTo>
                  <a:cubicBezTo>
                    <a:pt x="72" y="0"/>
                    <a:pt x="1" y="72"/>
                    <a:pt x="1" y="167"/>
                  </a:cubicBezTo>
                  <a:cubicBezTo>
                    <a:pt x="1" y="250"/>
                    <a:pt x="72" y="334"/>
                    <a:pt x="168" y="334"/>
                  </a:cubicBezTo>
                  <a:lnTo>
                    <a:pt x="727" y="334"/>
                  </a:lnTo>
                  <a:cubicBezTo>
                    <a:pt x="822" y="334"/>
                    <a:pt x="894" y="250"/>
                    <a:pt x="894" y="167"/>
                  </a:cubicBezTo>
                  <a:cubicBezTo>
                    <a:pt x="894" y="72"/>
                    <a:pt x="822" y="0"/>
                    <a:pt x="7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233;p85">
              <a:extLst>
                <a:ext uri="{FF2B5EF4-FFF2-40B4-BE49-F238E27FC236}">
                  <a16:creationId xmlns:a16="http://schemas.microsoft.com/office/drawing/2014/main" id="{0D4A7EEE-097D-420B-A169-A4A709A2EF65}"/>
                </a:ext>
              </a:extLst>
            </p:cNvPr>
            <p:cNvSpPr/>
            <p:nvPr/>
          </p:nvSpPr>
          <p:spPr>
            <a:xfrm>
              <a:off x="4851002" y="2253700"/>
              <a:ext cx="14069" cy="28074"/>
            </a:xfrm>
            <a:custGeom>
              <a:avLst/>
              <a:gdLst/>
              <a:ahLst/>
              <a:cxnLst/>
              <a:rect l="l" t="t" r="r" b="b"/>
              <a:pathLst>
                <a:path w="442" h="882" extrusionOk="0">
                  <a:moveTo>
                    <a:pt x="275" y="1"/>
                  </a:moveTo>
                  <a:cubicBezTo>
                    <a:pt x="191" y="1"/>
                    <a:pt x="120" y="84"/>
                    <a:pt x="120" y="167"/>
                  </a:cubicBezTo>
                  <a:lnTo>
                    <a:pt x="120" y="405"/>
                  </a:lnTo>
                  <a:cubicBezTo>
                    <a:pt x="120" y="489"/>
                    <a:pt x="84" y="572"/>
                    <a:pt x="60" y="632"/>
                  </a:cubicBezTo>
                  <a:cubicBezTo>
                    <a:pt x="1" y="703"/>
                    <a:pt x="25" y="810"/>
                    <a:pt x="108" y="858"/>
                  </a:cubicBezTo>
                  <a:cubicBezTo>
                    <a:pt x="132" y="870"/>
                    <a:pt x="168" y="882"/>
                    <a:pt x="191" y="882"/>
                  </a:cubicBezTo>
                  <a:cubicBezTo>
                    <a:pt x="239" y="882"/>
                    <a:pt x="299" y="858"/>
                    <a:pt x="322" y="810"/>
                  </a:cubicBezTo>
                  <a:cubicBezTo>
                    <a:pt x="406" y="691"/>
                    <a:pt x="441" y="560"/>
                    <a:pt x="441" y="405"/>
                  </a:cubicBezTo>
                  <a:lnTo>
                    <a:pt x="441" y="167"/>
                  </a:lnTo>
                  <a:cubicBezTo>
                    <a:pt x="441" y="84"/>
                    <a:pt x="370" y="1"/>
                    <a:pt x="27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234;p85">
              <a:extLst>
                <a:ext uri="{FF2B5EF4-FFF2-40B4-BE49-F238E27FC236}">
                  <a16:creationId xmlns:a16="http://schemas.microsoft.com/office/drawing/2014/main" id="{51E4B56A-FFD8-403F-B5DB-7F650BEA5B7C}"/>
                </a:ext>
              </a:extLst>
            </p:cNvPr>
            <p:cNvSpPr/>
            <p:nvPr/>
          </p:nvSpPr>
          <p:spPr>
            <a:xfrm>
              <a:off x="4883596" y="2064980"/>
              <a:ext cx="107299" cy="99310"/>
            </a:xfrm>
            <a:custGeom>
              <a:avLst/>
              <a:gdLst/>
              <a:ahLst/>
              <a:cxnLst/>
              <a:rect l="l" t="t" r="r" b="b"/>
              <a:pathLst>
                <a:path w="3371" h="3120" extrusionOk="0">
                  <a:moveTo>
                    <a:pt x="2620" y="310"/>
                  </a:moveTo>
                  <a:cubicBezTo>
                    <a:pt x="2680" y="310"/>
                    <a:pt x="2739" y="322"/>
                    <a:pt x="2787" y="346"/>
                  </a:cubicBezTo>
                  <a:lnTo>
                    <a:pt x="1656" y="1334"/>
                  </a:lnTo>
                  <a:lnTo>
                    <a:pt x="525" y="346"/>
                  </a:lnTo>
                  <a:cubicBezTo>
                    <a:pt x="584" y="322"/>
                    <a:pt x="644" y="310"/>
                    <a:pt x="703" y="310"/>
                  </a:cubicBezTo>
                  <a:close/>
                  <a:moveTo>
                    <a:pt x="3013" y="572"/>
                  </a:moveTo>
                  <a:cubicBezTo>
                    <a:pt x="3025" y="619"/>
                    <a:pt x="3037" y="667"/>
                    <a:pt x="3037" y="727"/>
                  </a:cubicBezTo>
                  <a:lnTo>
                    <a:pt x="3037" y="2394"/>
                  </a:lnTo>
                  <a:cubicBezTo>
                    <a:pt x="3037" y="2453"/>
                    <a:pt x="3025" y="2501"/>
                    <a:pt x="3013" y="2548"/>
                  </a:cubicBezTo>
                  <a:lnTo>
                    <a:pt x="1906" y="1560"/>
                  </a:lnTo>
                  <a:lnTo>
                    <a:pt x="3013" y="572"/>
                  </a:lnTo>
                  <a:close/>
                  <a:moveTo>
                    <a:pt x="310" y="596"/>
                  </a:moveTo>
                  <a:lnTo>
                    <a:pt x="1418" y="1572"/>
                  </a:lnTo>
                  <a:lnTo>
                    <a:pt x="310" y="2560"/>
                  </a:lnTo>
                  <a:cubicBezTo>
                    <a:pt x="298" y="2513"/>
                    <a:pt x="287" y="2465"/>
                    <a:pt x="287" y="2405"/>
                  </a:cubicBezTo>
                  <a:lnTo>
                    <a:pt x="287" y="727"/>
                  </a:lnTo>
                  <a:cubicBezTo>
                    <a:pt x="287" y="679"/>
                    <a:pt x="298" y="619"/>
                    <a:pt x="310" y="596"/>
                  </a:cubicBezTo>
                  <a:close/>
                  <a:moveTo>
                    <a:pt x="715" y="0"/>
                  </a:moveTo>
                  <a:cubicBezTo>
                    <a:pt x="501" y="0"/>
                    <a:pt x="322" y="84"/>
                    <a:pt x="191" y="227"/>
                  </a:cubicBezTo>
                  <a:lnTo>
                    <a:pt x="179" y="238"/>
                  </a:lnTo>
                  <a:cubicBezTo>
                    <a:pt x="60" y="369"/>
                    <a:pt x="1" y="536"/>
                    <a:pt x="1" y="715"/>
                  </a:cubicBezTo>
                  <a:lnTo>
                    <a:pt x="1" y="2382"/>
                  </a:lnTo>
                  <a:cubicBezTo>
                    <a:pt x="1" y="2560"/>
                    <a:pt x="60" y="2727"/>
                    <a:pt x="168" y="2846"/>
                  </a:cubicBezTo>
                  <a:cubicBezTo>
                    <a:pt x="156" y="2870"/>
                    <a:pt x="156" y="2870"/>
                    <a:pt x="168" y="2882"/>
                  </a:cubicBezTo>
                  <a:lnTo>
                    <a:pt x="191" y="2917"/>
                  </a:lnTo>
                  <a:cubicBezTo>
                    <a:pt x="334" y="3048"/>
                    <a:pt x="513" y="3120"/>
                    <a:pt x="703" y="3120"/>
                  </a:cubicBezTo>
                  <a:lnTo>
                    <a:pt x="1132" y="3120"/>
                  </a:lnTo>
                  <a:cubicBezTo>
                    <a:pt x="1227" y="3120"/>
                    <a:pt x="1299" y="3048"/>
                    <a:pt x="1299" y="2953"/>
                  </a:cubicBezTo>
                  <a:cubicBezTo>
                    <a:pt x="1299" y="2870"/>
                    <a:pt x="1227" y="2798"/>
                    <a:pt x="1132" y="2798"/>
                  </a:cubicBezTo>
                  <a:lnTo>
                    <a:pt x="703" y="2798"/>
                  </a:lnTo>
                  <a:cubicBezTo>
                    <a:pt x="644" y="2798"/>
                    <a:pt x="584" y="2775"/>
                    <a:pt x="537" y="2763"/>
                  </a:cubicBezTo>
                  <a:lnTo>
                    <a:pt x="1668" y="1762"/>
                  </a:lnTo>
                  <a:lnTo>
                    <a:pt x="2799" y="2763"/>
                  </a:lnTo>
                  <a:cubicBezTo>
                    <a:pt x="2751" y="2775"/>
                    <a:pt x="2692" y="2798"/>
                    <a:pt x="2632" y="2798"/>
                  </a:cubicBezTo>
                  <a:lnTo>
                    <a:pt x="2096" y="2798"/>
                  </a:lnTo>
                  <a:cubicBezTo>
                    <a:pt x="2013" y="2798"/>
                    <a:pt x="1942" y="2870"/>
                    <a:pt x="1942" y="2953"/>
                  </a:cubicBezTo>
                  <a:cubicBezTo>
                    <a:pt x="1942" y="3048"/>
                    <a:pt x="2013" y="3120"/>
                    <a:pt x="2096" y="3120"/>
                  </a:cubicBezTo>
                  <a:lnTo>
                    <a:pt x="2632" y="3120"/>
                  </a:lnTo>
                  <a:cubicBezTo>
                    <a:pt x="2846" y="3120"/>
                    <a:pt x="3025" y="3036"/>
                    <a:pt x="3156" y="2905"/>
                  </a:cubicBezTo>
                  <a:lnTo>
                    <a:pt x="3168" y="2882"/>
                  </a:lnTo>
                  <a:cubicBezTo>
                    <a:pt x="3287" y="2751"/>
                    <a:pt x="3370" y="2584"/>
                    <a:pt x="3370" y="2394"/>
                  </a:cubicBezTo>
                  <a:lnTo>
                    <a:pt x="3370" y="727"/>
                  </a:lnTo>
                  <a:cubicBezTo>
                    <a:pt x="3370" y="322"/>
                    <a:pt x="3037" y="0"/>
                    <a:pt x="263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235;p85">
              <a:extLst>
                <a:ext uri="{FF2B5EF4-FFF2-40B4-BE49-F238E27FC236}">
                  <a16:creationId xmlns:a16="http://schemas.microsoft.com/office/drawing/2014/main" id="{11CCFE76-C39B-4D75-846B-2709D424F3EB}"/>
                </a:ext>
              </a:extLst>
            </p:cNvPr>
            <p:cNvSpPr/>
            <p:nvPr/>
          </p:nvSpPr>
          <p:spPr>
            <a:xfrm>
              <a:off x="4882864" y="2190422"/>
              <a:ext cx="107267" cy="99692"/>
            </a:xfrm>
            <a:custGeom>
              <a:avLst/>
              <a:gdLst/>
              <a:ahLst/>
              <a:cxnLst/>
              <a:rect l="l" t="t" r="r" b="b"/>
              <a:pathLst>
                <a:path w="3370" h="3132" extrusionOk="0">
                  <a:moveTo>
                    <a:pt x="2643" y="310"/>
                  </a:moveTo>
                  <a:cubicBezTo>
                    <a:pt x="2703" y="310"/>
                    <a:pt x="2762" y="334"/>
                    <a:pt x="2810" y="346"/>
                  </a:cubicBezTo>
                  <a:lnTo>
                    <a:pt x="1679" y="1346"/>
                  </a:lnTo>
                  <a:lnTo>
                    <a:pt x="548" y="346"/>
                  </a:lnTo>
                  <a:cubicBezTo>
                    <a:pt x="607" y="334"/>
                    <a:pt x="667" y="310"/>
                    <a:pt x="726" y="310"/>
                  </a:cubicBezTo>
                  <a:close/>
                  <a:moveTo>
                    <a:pt x="333" y="584"/>
                  </a:moveTo>
                  <a:lnTo>
                    <a:pt x="1441" y="1560"/>
                  </a:lnTo>
                  <a:lnTo>
                    <a:pt x="333" y="2548"/>
                  </a:lnTo>
                  <a:cubicBezTo>
                    <a:pt x="321" y="2501"/>
                    <a:pt x="310" y="2453"/>
                    <a:pt x="310" y="2393"/>
                  </a:cubicBezTo>
                  <a:lnTo>
                    <a:pt x="310" y="727"/>
                  </a:lnTo>
                  <a:cubicBezTo>
                    <a:pt x="310" y="691"/>
                    <a:pt x="321" y="631"/>
                    <a:pt x="333" y="584"/>
                  </a:cubicBezTo>
                  <a:close/>
                  <a:moveTo>
                    <a:pt x="3036" y="584"/>
                  </a:moveTo>
                  <a:cubicBezTo>
                    <a:pt x="3048" y="631"/>
                    <a:pt x="3060" y="667"/>
                    <a:pt x="3060" y="727"/>
                  </a:cubicBezTo>
                  <a:lnTo>
                    <a:pt x="3060" y="2393"/>
                  </a:lnTo>
                  <a:cubicBezTo>
                    <a:pt x="3060" y="2441"/>
                    <a:pt x="3048" y="2501"/>
                    <a:pt x="3036" y="2548"/>
                  </a:cubicBezTo>
                  <a:lnTo>
                    <a:pt x="1929" y="1560"/>
                  </a:lnTo>
                  <a:lnTo>
                    <a:pt x="3036" y="584"/>
                  </a:lnTo>
                  <a:close/>
                  <a:moveTo>
                    <a:pt x="1691" y="1786"/>
                  </a:moveTo>
                  <a:lnTo>
                    <a:pt x="2822" y="2786"/>
                  </a:lnTo>
                  <a:cubicBezTo>
                    <a:pt x="2762" y="2798"/>
                    <a:pt x="2703" y="2810"/>
                    <a:pt x="2643" y="2810"/>
                  </a:cubicBezTo>
                  <a:lnTo>
                    <a:pt x="726" y="2810"/>
                  </a:lnTo>
                  <a:cubicBezTo>
                    <a:pt x="667" y="2810"/>
                    <a:pt x="607" y="2798"/>
                    <a:pt x="560" y="2786"/>
                  </a:cubicBezTo>
                  <a:lnTo>
                    <a:pt x="1691" y="1786"/>
                  </a:lnTo>
                  <a:close/>
                  <a:moveTo>
                    <a:pt x="726" y="0"/>
                  </a:moveTo>
                  <a:cubicBezTo>
                    <a:pt x="512" y="0"/>
                    <a:pt x="333" y="96"/>
                    <a:pt x="202" y="227"/>
                  </a:cubicBezTo>
                  <a:lnTo>
                    <a:pt x="191" y="238"/>
                  </a:lnTo>
                  <a:cubicBezTo>
                    <a:pt x="71" y="369"/>
                    <a:pt x="0" y="536"/>
                    <a:pt x="0" y="727"/>
                  </a:cubicBezTo>
                  <a:lnTo>
                    <a:pt x="0" y="2393"/>
                  </a:lnTo>
                  <a:cubicBezTo>
                    <a:pt x="0" y="2596"/>
                    <a:pt x="71" y="2751"/>
                    <a:pt x="191" y="2894"/>
                  </a:cubicBezTo>
                  <a:cubicBezTo>
                    <a:pt x="333" y="3036"/>
                    <a:pt x="512" y="3132"/>
                    <a:pt x="726" y="3132"/>
                  </a:cubicBezTo>
                  <a:lnTo>
                    <a:pt x="2643" y="3132"/>
                  </a:lnTo>
                  <a:cubicBezTo>
                    <a:pt x="2858" y="3132"/>
                    <a:pt x="3036" y="3036"/>
                    <a:pt x="3167" y="2905"/>
                  </a:cubicBezTo>
                  <a:lnTo>
                    <a:pt x="3179" y="2894"/>
                  </a:lnTo>
                  <a:cubicBezTo>
                    <a:pt x="3298" y="2751"/>
                    <a:pt x="3369" y="2596"/>
                    <a:pt x="3369" y="2393"/>
                  </a:cubicBezTo>
                  <a:lnTo>
                    <a:pt x="3369" y="727"/>
                  </a:lnTo>
                  <a:cubicBezTo>
                    <a:pt x="3369" y="536"/>
                    <a:pt x="3298" y="369"/>
                    <a:pt x="3179" y="238"/>
                  </a:cubicBezTo>
                  <a:lnTo>
                    <a:pt x="3167" y="227"/>
                  </a:lnTo>
                  <a:cubicBezTo>
                    <a:pt x="3036" y="96"/>
                    <a:pt x="2858" y="0"/>
                    <a:pt x="264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14095;p85">
            <a:extLst>
              <a:ext uri="{FF2B5EF4-FFF2-40B4-BE49-F238E27FC236}">
                <a16:creationId xmlns:a16="http://schemas.microsoft.com/office/drawing/2014/main" id="{CF99CC45-E412-4EBD-BA14-BD122E8B1DB7}"/>
              </a:ext>
            </a:extLst>
          </p:cNvPr>
          <p:cNvGrpSpPr/>
          <p:nvPr/>
        </p:nvGrpSpPr>
        <p:grpSpPr>
          <a:xfrm>
            <a:off x="1967309" y="1138000"/>
            <a:ext cx="587796" cy="546908"/>
            <a:chOff x="6099375" y="2456075"/>
            <a:chExt cx="337684" cy="314194"/>
          </a:xfrm>
        </p:grpSpPr>
        <p:sp>
          <p:nvSpPr>
            <p:cNvPr id="98" name="Google Shape;14096;p85">
              <a:extLst>
                <a:ext uri="{FF2B5EF4-FFF2-40B4-BE49-F238E27FC236}">
                  <a16:creationId xmlns:a16="http://schemas.microsoft.com/office/drawing/2014/main" id="{1B57A715-9C6F-4E06-BC22-240551B53F6F}"/>
                </a:ext>
              </a:extLst>
            </p:cNvPr>
            <p:cNvSpPr/>
            <p:nvPr/>
          </p:nvSpPr>
          <p:spPr>
            <a:xfrm>
              <a:off x="6099375" y="2456075"/>
              <a:ext cx="337684" cy="314194"/>
            </a:xfrm>
            <a:custGeom>
              <a:avLst/>
              <a:gdLst/>
              <a:ahLst/>
              <a:cxnLst/>
              <a:rect l="l" t="t" r="r" b="b"/>
              <a:pathLst>
                <a:path w="10609" h="9871" extrusionOk="0">
                  <a:moveTo>
                    <a:pt x="322" y="5025"/>
                  </a:moveTo>
                  <a:cubicBezTo>
                    <a:pt x="536" y="5227"/>
                    <a:pt x="857" y="5418"/>
                    <a:pt x="1274" y="5585"/>
                  </a:cubicBezTo>
                  <a:cubicBezTo>
                    <a:pt x="2048" y="5882"/>
                    <a:pt x="3060" y="6049"/>
                    <a:pt x="4143" y="6049"/>
                  </a:cubicBezTo>
                  <a:lnTo>
                    <a:pt x="4417" y="6049"/>
                  </a:lnTo>
                  <a:cubicBezTo>
                    <a:pt x="4429" y="6061"/>
                    <a:pt x="4465" y="6073"/>
                    <a:pt x="4477" y="6097"/>
                  </a:cubicBezTo>
                  <a:lnTo>
                    <a:pt x="4905" y="6347"/>
                  </a:lnTo>
                  <a:cubicBezTo>
                    <a:pt x="4894" y="6466"/>
                    <a:pt x="4882" y="6585"/>
                    <a:pt x="4882" y="6692"/>
                  </a:cubicBezTo>
                  <a:cubicBezTo>
                    <a:pt x="4882" y="6811"/>
                    <a:pt x="4894" y="6930"/>
                    <a:pt x="4905" y="7025"/>
                  </a:cubicBezTo>
                  <a:lnTo>
                    <a:pt x="4477" y="7287"/>
                  </a:lnTo>
                  <a:cubicBezTo>
                    <a:pt x="4405" y="7323"/>
                    <a:pt x="4358" y="7382"/>
                    <a:pt x="4346" y="7466"/>
                  </a:cubicBezTo>
                  <a:cubicBezTo>
                    <a:pt x="4322" y="7537"/>
                    <a:pt x="4322" y="7609"/>
                    <a:pt x="4370" y="7680"/>
                  </a:cubicBezTo>
                  <a:lnTo>
                    <a:pt x="4608" y="8085"/>
                  </a:lnTo>
                  <a:cubicBezTo>
                    <a:pt x="4564" y="8081"/>
                    <a:pt x="4517" y="8080"/>
                    <a:pt x="4467" y="8080"/>
                  </a:cubicBezTo>
                  <a:cubicBezTo>
                    <a:pt x="4368" y="8080"/>
                    <a:pt x="4263" y="8085"/>
                    <a:pt x="4167" y="8085"/>
                  </a:cubicBezTo>
                  <a:cubicBezTo>
                    <a:pt x="3120" y="8085"/>
                    <a:pt x="2143" y="7942"/>
                    <a:pt x="1393" y="7656"/>
                  </a:cubicBezTo>
                  <a:cubicBezTo>
                    <a:pt x="714" y="7406"/>
                    <a:pt x="322" y="7061"/>
                    <a:pt x="322" y="6728"/>
                  </a:cubicBezTo>
                  <a:lnTo>
                    <a:pt x="322" y="5025"/>
                  </a:lnTo>
                  <a:close/>
                  <a:moveTo>
                    <a:pt x="4132" y="1"/>
                  </a:moveTo>
                  <a:cubicBezTo>
                    <a:pt x="3048" y="1"/>
                    <a:pt x="2036" y="167"/>
                    <a:pt x="1262" y="465"/>
                  </a:cubicBezTo>
                  <a:cubicBezTo>
                    <a:pt x="441" y="774"/>
                    <a:pt x="0" y="1215"/>
                    <a:pt x="0" y="1691"/>
                  </a:cubicBezTo>
                  <a:lnTo>
                    <a:pt x="0" y="6751"/>
                  </a:lnTo>
                  <a:cubicBezTo>
                    <a:pt x="0" y="7228"/>
                    <a:pt x="441" y="7656"/>
                    <a:pt x="1262" y="7966"/>
                  </a:cubicBezTo>
                  <a:cubicBezTo>
                    <a:pt x="2036" y="8264"/>
                    <a:pt x="3048" y="8430"/>
                    <a:pt x="4132" y="8430"/>
                  </a:cubicBezTo>
                  <a:cubicBezTo>
                    <a:pt x="4346" y="8430"/>
                    <a:pt x="4548" y="8430"/>
                    <a:pt x="4763" y="8418"/>
                  </a:cubicBezTo>
                  <a:lnTo>
                    <a:pt x="5025" y="8871"/>
                  </a:lnTo>
                  <a:cubicBezTo>
                    <a:pt x="5072" y="8954"/>
                    <a:pt x="5132" y="8990"/>
                    <a:pt x="5203" y="9014"/>
                  </a:cubicBezTo>
                  <a:cubicBezTo>
                    <a:pt x="5227" y="9018"/>
                    <a:pt x="5252" y="9020"/>
                    <a:pt x="5278" y="9020"/>
                  </a:cubicBezTo>
                  <a:cubicBezTo>
                    <a:pt x="5329" y="9020"/>
                    <a:pt x="5382" y="9010"/>
                    <a:pt x="5429" y="8978"/>
                  </a:cubicBezTo>
                  <a:lnTo>
                    <a:pt x="5858" y="8728"/>
                  </a:lnTo>
                  <a:cubicBezTo>
                    <a:pt x="6037" y="8871"/>
                    <a:pt x="6251" y="8990"/>
                    <a:pt x="6465" y="9085"/>
                  </a:cubicBezTo>
                  <a:lnTo>
                    <a:pt x="6465" y="9573"/>
                  </a:lnTo>
                  <a:cubicBezTo>
                    <a:pt x="6465" y="9740"/>
                    <a:pt x="6608" y="9871"/>
                    <a:pt x="6763" y="9871"/>
                  </a:cubicBezTo>
                  <a:lnTo>
                    <a:pt x="8108" y="9871"/>
                  </a:lnTo>
                  <a:cubicBezTo>
                    <a:pt x="8275" y="9871"/>
                    <a:pt x="8406" y="9740"/>
                    <a:pt x="8406" y="9573"/>
                  </a:cubicBezTo>
                  <a:lnTo>
                    <a:pt x="8406" y="9085"/>
                  </a:lnTo>
                  <a:cubicBezTo>
                    <a:pt x="8632" y="8990"/>
                    <a:pt x="8823" y="8871"/>
                    <a:pt x="9013" y="8728"/>
                  </a:cubicBezTo>
                  <a:lnTo>
                    <a:pt x="9442" y="8978"/>
                  </a:lnTo>
                  <a:cubicBezTo>
                    <a:pt x="9497" y="9010"/>
                    <a:pt x="9548" y="9020"/>
                    <a:pt x="9596" y="9020"/>
                  </a:cubicBezTo>
                  <a:cubicBezTo>
                    <a:pt x="9620" y="9020"/>
                    <a:pt x="9644" y="9018"/>
                    <a:pt x="9668" y="9014"/>
                  </a:cubicBezTo>
                  <a:cubicBezTo>
                    <a:pt x="9739" y="8990"/>
                    <a:pt x="9799" y="8930"/>
                    <a:pt x="9847" y="8871"/>
                  </a:cubicBezTo>
                  <a:lnTo>
                    <a:pt x="10513" y="7716"/>
                  </a:lnTo>
                  <a:cubicBezTo>
                    <a:pt x="10561" y="7597"/>
                    <a:pt x="10561" y="7525"/>
                    <a:pt x="10549" y="7442"/>
                  </a:cubicBezTo>
                  <a:cubicBezTo>
                    <a:pt x="10537" y="7371"/>
                    <a:pt x="10478" y="7311"/>
                    <a:pt x="10406" y="7263"/>
                  </a:cubicBezTo>
                  <a:lnTo>
                    <a:pt x="9978" y="7013"/>
                  </a:lnTo>
                  <a:cubicBezTo>
                    <a:pt x="9989" y="6894"/>
                    <a:pt x="10013" y="6775"/>
                    <a:pt x="10013" y="6668"/>
                  </a:cubicBezTo>
                  <a:cubicBezTo>
                    <a:pt x="10013" y="6549"/>
                    <a:pt x="10001" y="6430"/>
                    <a:pt x="9978" y="6335"/>
                  </a:cubicBezTo>
                  <a:lnTo>
                    <a:pt x="10406" y="6073"/>
                  </a:lnTo>
                  <a:cubicBezTo>
                    <a:pt x="10549" y="6001"/>
                    <a:pt x="10609" y="5823"/>
                    <a:pt x="10513" y="5680"/>
                  </a:cubicBezTo>
                  <a:lnTo>
                    <a:pt x="10311" y="5323"/>
                  </a:lnTo>
                  <a:cubicBezTo>
                    <a:pt x="10280" y="5268"/>
                    <a:pt x="10228" y="5239"/>
                    <a:pt x="10176" y="5239"/>
                  </a:cubicBezTo>
                  <a:cubicBezTo>
                    <a:pt x="10148" y="5239"/>
                    <a:pt x="10121" y="5247"/>
                    <a:pt x="10097" y="5263"/>
                  </a:cubicBezTo>
                  <a:cubicBezTo>
                    <a:pt x="10025" y="5299"/>
                    <a:pt x="9989" y="5394"/>
                    <a:pt x="10037" y="5466"/>
                  </a:cubicBezTo>
                  <a:lnTo>
                    <a:pt x="10228" y="5811"/>
                  </a:lnTo>
                  <a:lnTo>
                    <a:pt x="9727" y="6108"/>
                  </a:lnTo>
                  <a:cubicBezTo>
                    <a:pt x="9668" y="6132"/>
                    <a:pt x="9632" y="6216"/>
                    <a:pt x="9656" y="6275"/>
                  </a:cubicBezTo>
                  <a:cubicBezTo>
                    <a:pt x="9680" y="6406"/>
                    <a:pt x="9680" y="6537"/>
                    <a:pt x="9680" y="6668"/>
                  </a:cubicBezTo>
                  <a:cubicBezTo>
                    <a:pt x="9680" y="6811"/>
                    <a:pt x="9668" y="6942"/>
                    <a:pt x="9656" y="7073"/>
                  </a:cubicBezTo>
                  <a:cubicBezTo>
                    <a:pt x="9632" y="7132"/>
                    <a:pt x="9668" y="7204"/>
                    <a:pt x="9727" y="7240"/>
                  </a:cubicBezTo>
                  <a:lnTo>
                    <a:pt x="10228" y="7537"/>
                  </a:lnTo>
                  <a:lnTo>
                    <a:pt x="9573" y="8668"/>
                  </a:lnTo>
                  <a:lnTo>
                    <a:pt x="9073" y="8371"/>
                  </a:lnTo>
                  <a:cubicBezTo>
                    <a:pt x="9045" y="8354"/>
                    <a:pt x="9015" y="8345"/>
                    <a:pt x="8986" y="8345"/>
                  </a:cubicBezTo>
                  <a:cubicBezTo>
                    <a:pt x="8952" y="8345"/>
                    <a:pt x="8920" y="8357"/>
                    <a:pt x="8894" y="8383"/>
                  </a:cubicBezTo>
                  <a:cubicBezTo>
                    <a:pt x="8680" y="8561"/>
                    <a:pt x="8442" y="8692"/>
                    <a:pt x="8192" y="8787"/>
                  </a:cubicBezTo>
                  <a:cubicBezTo>
                    <a:pt x="8132" y="8799"/>
                    <a:pt x="8084" y="8859"/>
                    <a:pt x="8084" y="8930"/>
                  </a:cubicBezTo>
                  <a:lnTo>
                    <a:pt x="8084" y="9514"/>
                  </a:lnTo>
                  <a:lnTo>
                    <a:pt x="6775" y="9514"/>
                  </a:lnTo>
                  <a:lnTo>
                    <a:pt x="6775" y="8930"/>
                  </a:lnTo>
                  <a:cubicBezTo>
                    <a:pt x="6775" y="8871"/>
                    <a:pt x="6739" y="8811"/>
                    <a:pt x="6679" y="8787"/>
                  </a:cubicBezTo>
                  <a:cubicBezTo>
                    <a:pt x="6418" y="8692"/>
                    <a:pt x="6179" y="8561"/>
                    <a:pt x="5977" y="8383"/>
                  </a:cubicBezTo>
                  <a:cubicBezTo>
                    <a:pt x="5951" y="8357"/>
                    <a:pt x="5919" y="8345"/>
                    <a:pt x="5885" y="8345"/>
                  </a:cubicBezTo>
                  <a:cubicBezTo>
                    <a:pt x="5856" y="8345"/>
                    <a:pt x="5826" y="8354"/>
                    <a:pt x="5798" y="8371"/>
                  </a:cubicBezTo>
                  <a:lnTo>
                    <a:pt x="5286" y="8668"/>
                  </a:lnTo>
                  <a:lnTo>
                    <a:pt x="4632" y="7537"/>
                  </a:lnTo>
                  <a:lnTo>
                    <a:pt x="5144" y="7240"/>
                  </a:lnTo>
                  <a:cubicBezTo>
                    <a:pt x="5203" y="7204"/>
                    <a:pt x="5227" y="7132"/>
                    <a:pt x="5215" y="7073"/>
                  </a:cubicBezTo>
                  <a:cubicBezTo>
                    <a:pt x="5191" y="6942"/>
                    <a:pt x="5191" y="6811"/>
                    <a:pt x="5191" y="6668"/>
                  </a:cubicBezTo>
                  <a:cubicBezTo>
                    <a:pt x="5191" y="6537"/>
                    <a:pt x="5203" y="6406"/>
                    <a:pt x="5215" y="6275"/>
                  </a:cubicBezTo>
                  <a:cubicBezTo>
                    <a:pt x="5227" y="6216"/>
                    <a:pt x="5203" y="6132"/>
                    <a:pt x="5144" y="6108"/>
                  </a:cubicBezTo>
                  <a:lnTo>
                    <a:pt x="4632" y="5811"/>
                  </a:lnTo>
                  <a:lnTo>
                    <a:pt x="5286" y="4680"/>
                  </a:lnTo>
                  <a:lnTo>
                    <a:pt x="5798" y="4977"/>
                  </a:lnTo>
                  <a:cubicBezTo>
                    <a:pt x="5825" y="4988"/>
                    <a:pt x="5854" y="4994"/>
                    <a:pt x="5883" y="4994"/>
                  </a:cubicBezTo>
                  <a:cubicBezTo>
                    <a:pt x="5917" y="4994"/>
                    <a:pt x="5951" y="4985"/>
                    <a:pt x="5977" y="4965"/>
                  </a:cubicBezTo>
                  <a:cubicBezTo>
                    <a:pt x="6179" y="4787"/>
                    <a:pt x="6418" y="4644"/>
                    <a:pt x="6679" y="4561"/>
                  </a:cubicBezTo>
                  <a:cubicBezTo>
                    <a:pt x="6739" y="4549"/>
                    <a:pt x="6775" y="4489"/>
                    <a:pt x="6775" y="4406"/>
                  </a:cubicBezTo>
                  <a:lnTo>
                    <a:pt x="6775" y="3834"/>
                  </a:lnTo>
                  <a:lnTo>
                    <a:pt x="8084" y="3834"/>
                  </a:lnTo>
                  <a:lnTo>
                    <a:pt x="8084" y="4406"/>
                  </a:lnTo>
                  <a:cubicBezTo>
                    <a:pt x="8084" y="4465"/>
                    <a:pt x="8132" y="4525"/>
                    <a:pt x="8192" y="4561"/>
                  </a:cubicBezTo>
                  <a:cubicBezTo>
                    <a:pt x="8442" y="4644"/>
                    <a:pt x="8680" y="4787"/>
                    <a:pt x="8894" y="4965"/>
                  </a:cubicBezTo>
                  <a:cubicBezTo>
                    <a:pt x="8920" y="4985"/>
                    <a:pt x="8954" y="4994"/>
                    <a:pt x="8988" y="4994"/>
                  </a:cubicBezTo>
                  <a:cubicBezTo>
                    <a:pt x="9017" y="4994"/>
                    <a:pt x="9046" y="4988"/>
                    <a:pt x="9073" y="4977"/>
                  </a:cubicBezTo>
                  <a:lnTo>
                    <a:pt x="9573" y="4680"/>
                  </a:lnTo>
                  <a:lnTo>
                    <a:pt x="9716" y="4906"/>
                  </a:lnTo>
                  <a:cubicBezTo>
                    <a:pt x="9740" y="4955"/>
                    <a:pt x="9793" y="4982"/>
                    <a:pt x="9847" y="4982"/>
                  </a:cubicBezTo>
                  <a:cubicBezTo>
                    <a:pt x="9871" y="4982"/>
                    <a:pt x="9896" y="4977"/>
                    <a:pt x="9918" y="4965"/>
                  </a:cubicBezTo>
                  <a:cubicBezTo>
                    <a:pt x="9989" y="4918"/>
                    <a:pt x="10025" y="4823"/>
                    <a:pt x="9978" y="4751"/>
                  </a:cubicBezTo>
                  <a:lnTo>
                    <a:pt x="9847" y="4513"/>
                  </a:lnTo>
                  <a:cubicBezTo>
                    <a:pt x="9798" y="4424"/>
                    <a:pt x="9699" y="4367"/>
                    <a:pt x="9592" y="4367"/>
                  </a:cubicBezTo>
                  <a:cubicBezTo>
                    <a:pt x="9542" y="4367"/>
                    <a:pt x="9491" y="4379"/>
                    <a:pt x="9442" y="4406"/>
                  </a:cubicBezTo>
                  <a:lnTo>
                    <a:pt x="9013" y="4668"/>
                  </a:lnTo>
                  <a:cubicBezTo>
                    <a:pt x="8835" y="4513"/>
                    <a:pt x="8620" y="4394"/>
                    <a:pt x="8406" y="4311"/>
                  </a:cubicBezTo>
                  <a:lnTo>
                    <a:pt x="8406" y="3811"/>
                  </a:lnTo>
                  <a:cubicBezTo>
                    <a:pt x="8406" y="3727"/>
                    <a:pt x="8358" y="3632"/>
                    <a:pt x="8299" y="3596"/>
                  </a:cubicBezTo>
                  <a:lnTo>
                    <a:pt x="8299" y="1656"/>
                  </a:lnTo>
                  <a:cubicBezTo>
                    <a:pt x="8299" y="1060"/>
                    <a:pt x="7596" y="536"/>
                    <a:pt x="6394" y="239"/>
                  </a:cubicBezTo>
                  <a:cubicBezTo>
                    <a:pt x="6384" y="237"/>
                    <a:pt x="6375" y="237"/>
                    <a:pt x="6365" y="237"/>
                  </a:cubicBezTo>
                  <a:cubicBezTo>
                    <a:pt x="6284" y="237"/>
                    <a:pt x="6225" y="283"/>
                    <a:pt x="6203" y="358"/>
                  </a:cubicBezTo>
                  <a:cubicBezTo>
                    <a:pt x="6179" y="453"/>
                    <a:pt x="6227" y="524"/>
                    <a:pt x="6322" y="560"/>
                  </a:cubicBezTo>
                  <a:cubicBezTo>
                    <a:pt x="7346" y="810"/>
                    <a:pt x="7989" y="1239"/>
                    <a:pt x="7989" y="1667"/>
                  </a:cubicBezTo>
                  <a:cubicBezTo>
                    <a:pt x="7989" y="2001"/>
                    <a:pt x="7596" y="2346"/>
                    <a:pt x="6918" y="2596"/>
                  </a:cubicBezTo>
                  <a:cubicBezTo>
                    <a:pt x="6179" y="2882"/>
                    <a:pt x="5203" y="3025"/>
                    <a:pt x="4143" y="3025"/>
                  </a:cubicBezTo>
                  <a:cubicBezTo>
                    <a:pt x="3703" y="3025"/>
                    <a:pt x="3262" y="3001"/>
                    <a:pt x="2846" y="2941"/>
                  </a:cubicBezTo>
                  <a:cubicBezTo>
                    <a:pt x="2833" y="2938"/>
                    <a:pt x="2821" y="2936"/>
                    <a:pt x="2809" y="2936"/>
                  </a:cubicBezTo>
                  <a:cubicBezTo>
                    <a:pt x="2742" y="2936"/>
                    <a:pt x="2687" y="2991"/>
                    <a:pt x="2667" y="3072"/>
                  </a:cubicBezTo>
                  <a:cubicBezTo>
                    <a:pt x="2655" y="3156"/>
                    <a:pt x="2715" y="3239"/>
                    <a:pt x="2810" y="3251"/>
                  </a:cubicBezTo>
                  <a:cubicBezTo>
                    <a:pt x="3239" y="3311"/>
                    <a:pt x="3679" y="3334"/>
                    <a:pt x="4143" y="3334"/>
                  </a:cubicBezTo>
                  <a:cubicBezTo>
                    <a:pt x="5227" y="3334"/>
                    <a:pt x="6239" y="3168"/>
                    <a:pt x="7013" y="2870"/>
                  </a:cubicBezTo>
                  <a:cubicBezTo>
                    <a:pt x="7430" y="2715"/>
                    <a:pt x="7763" y="2525"/>
                    <a:pt x="7965" y="2310"/>
                  </a:cubicBezTo>
                  <a:lnTo>
                    <a:pt x="7965" y="3525"/>
                  </a:lnTo>
                  <a:lnTo>
                    <a:pt x="6751" y="3525"/>
                  </a:lnTo>
                  <a:cubicBezTo>
                    <a:pt x="6584" y="3525"/>
                    <a:pt x="6453" y="3668"/>
                    <a:pt x="6453" y="3822"/>
                  </a:cubicBezTo>
                  <a:lnTo>
                    <a:pt x="6453" y="4323"/>
                  </a:lnTo>
                  <a:cubicBezTo>
                    <a:pt x="6227" y="4406"/>
                    <a:pt x="6037" y="4525"/>
                    <a:pt x="5846" y="4680"/>
                  </a:cubicBezTo>
                  <a:lnTo>
                    <a:pt x="5406" y="4418"/>
                  </a:lnTo>
                  <a:cubicBezTo>
                    <a:pt x="5360" y="4395"/>
                    <a:pt x="5315" y="4387"/>
                    <a:pt x="5270" y="4387"/>
                  </a:cubicBezTo>
                  <a:cubicBezTo>
                    <a:pt x="5243" y="4387"/>
                    <a:pt x="5217" y="4390"/>
                    <a:pt x="5191" y="4394"/>
                  </a:cubicBezTo>
                  <a:cubicBezTo>
                    <a:pt x="5108" y="4406"/>
                    <a:pt x="5048" y="4465"/>
                    <a:pt x="5013" y="4525"/>
                  </a:cubicBezTo>
                  <a:lnTo>
                    <a:pt x="4334" y="5692"/>
                  </a:lnTo>
                  <a:cubicBezTo>
                    <a:pt x="4322" y="5704"/>
                    <a:pt x="4322" y="5716"/>
                    <a:pt x="4322" y="5727"/>
                  </a:cubicBezTo>
                  <a:lnTo>
                    <a:pt x="4132" y="5727"/>
                  </a:lnTo>
                  <a:cubicBezTo>
                    <a:pt x="3084" y="5727"/>
                    <a:pt x="2107" y="5585"/>
                    <a:pt x="1357" y="5299"/>
                  </a:cubicBezTo>
                  <a:cubicBezTo>
                    <a:pt x="679" y="5049"/>
                    <a:pt x="286" y="4704"/>
                    <a:pt x="286" y="4382"/>
                  </a:cubicBezTo>
                  <a:lnTo>
                    <a:pt x="286" y="2322"/>
                  </a:lnTo>
                  <a:cubicBezTo>
                    <a:pt x="643" y="2668"/>
                    <a:pt x="1274" y="2965"/>
                    <a:pt x="2131" y="3144"/>
                  </a:cubicBezTo>
                  <a:lnTo>
                    <a:pt x="2167" y="3144"/>
                  </a:lnTo>
                  <a:cubicBezTo>
                    <a:pt x="2238" y="3144"/>
                    <a:pt x="2298" y="3096"/>
                    <a:pt x="2322" y="3025"/>
                  </a:cubicBezTo>
                  <a:cubicBezTo>
                    <a:pt x="2334" y="2930"/>
                    <a:pt x="2286" y="2858"/>
                    <a:pt x="2203" y="2846"/>
                  </a:cubicBezTo>
                  <a:cubicBezTo>
                    <a:pt x="1036" y="2596"/>
                    <a:pt x="298" y="2132"/>
                    <a:pt x="298" y="1667"/>
                  </a:cubicBezTo>
                  <a:cubicBezTo>
                    <a:pt x="298" y="1346"/>
                    <a:pt x="679" y="1001"/>
                    <a:pt x="1369" y="751"/>
                  </a:cubicBezTo>
                  <a:cubicBezTo>
                    <a:pt x="2096" y="465"/>
                    <a:pt x="3072" y="322"/>
                    <a:pt x="4132" y="322"/>
                  </a:cubicBezTo>
                  <a:cubicBezTo>
                    <a:pt x="4667" y="322"/>
                    <a:pt x="5191" y="358"/>
                    <a:pt x="5679" y="441"/>
                  </a:cubicBezTo>
                  <a:cubicBezTo>
                    <a:pt x="5687" y="442"/>
                    <a:pt x="5695" y="443"/>
                    <a:pt x="5703" y="443"/>
                  </a:cubicBezTo>
                  <a:cubicBezTo>
                    <a:pt x="5786" y="443"/>
                    <a:pt x="5847" y="385"/>
                    <a:pt x="5858" y="298"/>
                  </a:cubicBezTo>
                  <a:cubicBezTo>
                    <a:pt x="5870" y="215"/>
                    <a:pt x="5810" y="143"/>
                    <a:pt x="5727" y="120"/>
                  </a:cubicBezTo>
                  <a:cubicBezTo>
                    <a:pt x="5215" y="36"/>
                    <a:pt x="4679" y="1"/>
                    <a:pt x="41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097;p85">
              <a:extLst>
                <a:ext uri="{FF2B5EF4-FFF2-40B4-BE49-F238E27FC236}">
                  <a16:creationId xmlns:a16="http://schemas.microsoft.com/office/drawing/2014/main" id="{474BAE2E-BC6B-4C1D-B392-BB192EB4D8C0}"/>
                </a:ext>
              </a:extLst>
            </p:cNvPr>
            <p:cNvSpPr/>
            <p:nvPr/>
          </p:nvSpPr>
          <p:spPr>
            <a:xfrm>
              <a:off x="6306652" y="2638748"/>
              <a:ext cx="59904" cy="59522"/>
            </a:xfrm>
            <a:custGeom>
              <a:avLst/>
              <a:gdLst/>
              <a:ahLst/>
              <a:cxnLst/>
              <a:rect l="l" t="t" r="r" b="b"/>
              <a:pathLst>
                <a:path w="1882" h="1870" extrusionOk="0">
                  <a:moveTo>
                    <a:pt x="941" y="310"/>
                  </a:moveTo>
                  <a:cubicBezTo>
                    <a:pt x="1287" y="310"/>
                    <a:pt x="1561" y="596"/>
                    <a:pt x="1561" y="929"/>
                  </a:cubicBezTo>
                  <a:cubicBezTo>
                    <a:pt x="1561" y="1274"/>
                    <a:pt x="1287" y="1560"/>
                    <a:pt x="941" y="1560"/>
                  </a:cubicBezTo>
                  <a:cubicBezTo>
                    <a:pt x="596" y="1560"/>
                    <a:pt x="310" y="1274"/>
                    <a:pt x="310" y="929"/>
                  </a:cubicBezTo>
                  <a:cubicBezTo>
                    <a:pt x="310" y="596"/>
                    <a:pt x="596" y="310"/>
                    <a:pt x="941" y="310"/>
                  </a:cubicBezTo>
                  <a:close/>
                  <a:moveTo>
                    <a:pt x="941" y="0"/>
                  </a:moveTo>
                  <a:cubicBezTo>
                    <a:pt x="418" y="0"/>
                    <a:pt x="1" y="417"/>
                    <a:pt x="1" y="929"/>
                  </a:cubicBezTo>
                  <a:cubicBezTo>
                    <a:pt x="1" y="1453"/>
                    <a:pt x="418" y="1870"/>
                    <a:pt x="941" y="1870"/>
                  </a:cubicBezTo>
                  <a:cubicBezTo>
                    <a:pt x="1465" y="1870"/>
                    <a:pt x="1882" y="1453"/>
                    <a:pt x="1882" y="929"/>
                  </a:cubicBezTo>
                  <a:cubicBezTo>
                    <a:pt x="1882" y="417"/>
                    <a:pt x="1465" y="0"/>
                    <a:pt x="9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1362;p81">
            <a:extLst>
              <a:ext uri="{FF2B5EF4-FFF2-40B4-BE49-F238E27FC236}">
                <a16:creationId xmlns:a16="http://schemas.microsoft.com/office/drawing/2014/main" id="{6B714D30-9D3E-4CE5-B7C5-A73A80A23AE2}"/>
              </a:ext>
            </a:extLst>
          </p:cNvPr>
          <p:cNvGrpSpPr/>
          <p:nvPr/>
        </p:nvGrpSpPr>
        <p:grpSpPr>
          <a:xfrm>
            <a:off x="6711820" y="4174095"/>
            <a:ext cx="487514" cy="536902"/>
            <a:chOff x="7562766" y="1514864"/>
            <a:chExt cx="327059" cy="360192"/>
          </a:xfrm>
        </p:grpSpPr>
        <p:sp>
          <p:nvSpPr>
            <p:cNvPr id="101" name="Google Shape;11363;p81">
              <a:extLst>
                <a:ext uri="{FF2B5EF4-FFF2-40B4-BE49-F238E27FC236}">
                  <a16:creationId xmlns:a16="http://schemas.microsoft.com/office/drawing/2014/main" id="{E4CDEACE-478E-4E81-A79E-47580FE6FDB1}"/>
                </a:ext>
              </a:extLst>
            </p:cNvPr>
            <p:cNvSpPr/>
            <p:nvPr/>
          </p:nvSpPr>
          <p:spPr>
            <a:xfrm>
              <a:off x="7662418" y="1600289"/>
              <a:ext cx="127724" cy="165248"/>
            </a:xfrm>
            <a:custGeom>
              <a:avLst/>
              <a:gdLst/>
              <a:ahLst/>
              <a:cxnLst/>
              <a:rect l="l" t="t" r="r" b="b"/>
              <a:pathLst>
                <a:path w="4013" h="5192" extrusionOk="0">
                  <a:moveTo>
                    <a:pt x="2001" y="334"/>
                  </a:moveTo>
                  <a:cubicBezTo>
                    <a:pt x="2298" y="334"/>
                    <a:pt x="2548" y="513"/>
                    <a:pt x="2656" y="763"/>
                  </a:cubicBezTo>
                  <a:cubicBezTo>
                    <a:pt x="2679" y="846"/>
                    <a:pt x="2715" y="941"/>
                    <a:pt x="2715" y="1049"/>
                  </a:cubicBezTo>
                  <a:lnTo>
                    <a:pt x="2715" y="1227"/>
                  </a:lnTo>
                  <a:cubicBezTo>
                    <a:pt x="2441" y="1132"/>
                    <a:pt x="2322" y="846"/>
                    <a:pt x="2322" y="834"/>
                  </a:cubicBezTo>
                  <a:cubicBezTo>
                    <a:pt x="2298" y="775"/>
                    <a:pt x="2251" y="727"/>
                    <a:pt x="2179" y="727"/>
                  </a:cubicBezTo>
                  <a:cubicBezTo>
                    <a:pt x="2120" y="727"/>
                    <a:pt x="2060" y="763"/>
                    <a:pt x="2013" y="822"/>
                  </a:cubicBezTo>
                  <a:cubicBezTo>
                    <a:pt x="2013" y="822"/>
                    <a:pt x="1822" y="1180"/>
                    <a:pt x="1286" y="1239"/>
                  </a:cubicBezTo>
                  <a:lnTo>
                    <a:pt x="1286" y="1025"/>
                  </a:lnTo>
                  <a:cubicBezTo>
                    <a:pt x="1298" y="941"/>
                    <a:pt x="1310" y="846"/>
                    <a:pt x="1346" y="763"/>
                  </a:cubicBezTo>
                  <a:cubicBezTo>
                    <a:pt x="1453" y="513"/>
                    <a:pt x="1703" y="334"/>
                    <a:pt x="2001" y="334"/>
                  </a:cubicBezTo>
                  <a:close/>
                  <a:moveTo>
                    <a:pt x="2167" y="1180"/>
                  </a:moveTo>
                  <a:cubicBezTo>
                    <a:pt x="2263" y="1322"/>
                    <a:pt x="2465" y="1501"/>
                    <a:pt x="2727" y="1549"/>
                  </a:cubicBezTo>
                  <a:lnTo>
                    <a:pt x="2727" y="1775"/>
                  </a:lnTo>
                  <a:cubicBezTo>
                    <a:pt x="2727" y="2156"/>
                    <a:pt x="2429" y="2465"/>
                    <a:pt x="2048" y="2489"/>
                  </a:cubicBezTo>
                  <a:lnTo>
                    <a:pt x="1989" y="2489"/>
                  </a:lnTo>
                  <a:cubicBezTo>
                    <a:pt x="1596" y="2489"/>
                    <a:pt x="1298" y="2180"/>
                    <a:pt x="1298" y="1787"/>
                  </a:cubicBezTo>
                  <a:lnTo>
                    <a:pt x="1298" y="1561"/>
                  </a:lnTo>
                  <a:cubicBezTo>
                    <a:pt x="1727" y="1525"/>
                    <a:pt x="2001" y="1346"/>
                    <a:pt x="2167" y="1180"/>
                  </a:cubicBezTo>
                  <a:close/>
                  <a:moveTo>
                    <a:pt x="2215" y="2846"/>
                  </a:moveTo>
                  <a:lnTo>
                    <a:pt x="2132" y="3025"/>
                  </a:lnTo>
                  <a:lnTo>
                    <a:pt x="1906" y="3025"/>
                  </a:lnTo>
                  <a:lnTo>
                    <a:pt x="1810" y="2846"/>
                  </a:lnTo>
                  <a:close/>
                  <a:moveTo>
                    <a:pt x="2084" y="3347"/>
                  </a:moveTo>
                  <a:lnTo>
                    <a:pt x="2287" y="4180"/>
                  </a:lnTo>
                  <a:lnTo>
                    <a:pt x="2013" y="4442"/>
                  </a:lnTo>
                  <a:lnTo>
                    <a:pt x="1751" y="4180"/>
                  </a:lnTo>
                  <a:lnTo>
                    <a:pt x="1929" y="3347"/>
                  </a:lnTo>
                  <a:close/>
                  <a:moveTo>
                    <a:pt x="2572" y="2918"/>
                  </a:moveTo>
                  <a:cubicBezTo>
                    <a:pt x="2810" y="2989"/>
                    <a:pt x="3025" y="3120"/>
                    <a:pt x="3215" y="3311"/>
                  </a:cubicBezTo>
                  <a:cubicBezTo>
                    <a:pt x="3549" y="3620"/>
                    <a:pt x="3727" y="4025"/>
                    <a:pt x="3727" y="4442"/>
                  </a:cubicBezTo>
                  <a:lnTo>
                    <a:pt x="3668" y="4859"/>
                  </a:lnTo>
                  <a:lnTo>
                    <a:pt x="334" y="4859"/>
                  </a:lnTo>
                  <a:lnTo>
                    <a:pt x="334" y="4442"/>
                  </a:lnTo>
                  <a:cubicBezTo>
                    <a:pt x="334" y="4025"/>
                    <a:pt x="513" y="3620"/>
                    <a:pt x="834" y="3311"/>
                  </a:cubicBezTo>
                  <a:cubicBezTo>
                    <a:pt x="1013" y="3132"/>
                    <a:pt x="1239" y="2989"/>
                    <a:pt x="1477" y="2918"/>
                  </a:cubicBezTo>
                  <a:lnTo>
                    <a:pt x="1632" y="3204"/>
                  </a:lnTo>
                  <a:lnTo>
                    <a:pt x="1405" y="4192"/>
                  </a:lnTo>
                  <a:cubicBezTo>
                    <a:pt x="1394" y="4251"/>
                    <a:pt x="1405" y="4311"/>
                    <a:pt x="1453" y="4359"/>
                  </a:cubicBezTo>
                  <a:lnTo>
                    <a:pt x="1906" y="4775"/>
                  </a:lnTo>
                  <a:cubicBezTo>
                    <a:pt x="1941" y="4811"/>
                    <a:pt x="1989" y="4823"/>
                    <a:pt x="2025" y="4823"/>
                  </a:cubicBezTo>
                  <a:cubicBezTo>
                    <a:pt x="2072" y="4823"/>
                    <a:pt x="2096" y="4811"/>
                    <a:pt x="2144" y="4775"/>
                  </a:cubicBezTo>
                  <a:lnTo>
                    <a:pt x="2608" y="4359"/>
                  </a:lnTo>
                  <a:cubicBezTo>
                    <a:pt x="2656" y="4311"/>
                    <a:pt x="2668" y="4251"/>
                    <a:pt x="2656" y="4192"/>
                  </a:cubicBezTo>
                  <a:lnTo>
                    <a:pt x="2429" y="3204"/>
                  </a:lnTo>
                  <a:lnTo>
                    <a:pt x="2572" y="2918"/>
                  </a:lnTo>
                  <a:close/>
                  <a:moveTo>
                    <a:pt x="2001" y="1"/>
                  </a:moveTo>
                  <a:cubicBezTo>
                    <a:pt x="1417" y="1"/>
                    <a:pt x="953" y="465"/>
                    <a:pt x="953" y="1049"/>
                  </a:cubicBezTo>
                  <a:lnTo>
                    <a:pt x="953" y="1418"/>
                  </a:lnTo>
                  <a:lnTo>
                    <a:pt x="953" y="1787"/>
                  </a:lnTo>
                  <a:cubicBezTo>
                    <a:pt x="953" y="2120"/>
                    <a:pt x="1120" y="2418"/>
                    <a:pt x="1358" y="2608"/>
                  </a:cubicBezTo>
                  <a:cubicBezTo>
                    <a:pt x="572" y="2870"/>
                    <a:pt x="1" y="3608"/>
                    <a:pt x="1" y="4442"/>
                  </a:cubicBezTo>
                  <a:lnTo>
                    <a:pt x="1" y="5037"/>
                  </a:lnTo>
                  <a:cubicBezTo>
                    <a:pt x="1" y="5121"/>
                    <a:pt x="84" y="5192"/>
                    <a:pt x="167" y="5192"/>
                  </a:cubicBezTo>
                  <a:lnTo>
                    <a:pt x="3834" y="5192"/>
                  </a:lnTo>
                  <a:cubicBezTo>
                    <a:pt x="3918" y="5192"/>
                    <a:pt x="3989" y="5121"/>
                    <a:pt x="3989" y="5037"/>
                  </a:cubicBezTo>
                  <a:lnTo>
                    <a:pt x="3989" y="4442"/>
                  </a:lnTo>
                  <a:cubicBezTo>
                    <a:pt x="4013" y="3620"/>
                    <a:pt x="3430" y="2882"/>
                    <a:pt x="2644" y="2608"/>
                  </a:cubicBezTo>
                  <a:cubicBezTo>
                    <a:pt x="2882" y="2418"/>
                    <a:pt x="3037" y="2120"/>
                    <a:pt x="3037" y="1787"/>
                  </a:cubicBezTo>
                  <a:lnTo>
                    <a:pt x="3037" y="1418"/>
                  </a:lnTo>
                  <a:lnTo>
                    <a:pt x="3037" y="1049"/>
                  </a:lnTo>
                  <a:cubicBezTo>
                    <a:pt x="3037" y="465"/>
                    <a:pt x="2584" y="1"/>
                    <a:pt x="200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364;p81">
              <a:extLst>
                <a:ext uri="{FF2B5EF4-FFF2-40B4-BE49-F238E27FC236}">
                  <a16:creationId xmlns:a16="http://schemas.microsoft.com/office/drawing/2014/main" id="{E5EC2C38-60FD-4208-999F-9854BD6E027C}"/>
                </a:ext>
              </a:extLst>
            </p:cNvPr>
            <p:cNvSpPr/>
            <p:nvPr/>
          </p:nvSpPr>
          <p:spPr>
            <a:xfrm>
              <a:off x="7599527" y="1548951"/>
              <a:ext cx="258853" cy="154841"/>
            </a:xfrm>
            <a:custGeom>
              <a:avLst/>
              <a:gdLst/>
              <a:ahLst/>
              <a:cxnLst/>
              <a:rect l="l" t="t" r="r" b="b"/>
              <a:pathLst>
                <a:path w="8133" h="4865" extrusionOk="0">
                  <a:moveTo>
                    <a:pt x="3974" y="1"/>
                  </a:moveTo>
                  <a:cubicBezTo>
                    <a:pt x="3947" y="1"/>
                    <a:pt x="3923" y="7"/>
                    <a:pt x="3905" y="18"/>
                  </a:cubicBezTo>
                  <a:cubicBezTo>
                    <a:pt x="3882" y="42"/>
                    <a:pt x="1798" y="1269"/>
                    <a:pt x="238" y="1269"/>
                  </a:cubicBezTo>
                  <a:cubicBezTo>
                    <a:pt x="167" y="1269"/>
                    <a:pt x="95" y="1328"/>
                    <a:pt x="72" y="1411"/>
                  </a:cubicBezTo>
                  <a:cubicBezTo>
                    <a:pt x="72" y="1423"/>
                    <a:pt x="0" y="1912"/>
                    <a:pt x="0" y="2662"/>
                  </a:cubicBezTo>
                  <a:cubicBezTo>
                    <a:pt x="0" y="2745"/>
                    <a:pt x="72" y="2816"/>
                    <a:pt x="167" y="2816"/>
                  </a:cubicBezTo>
                  <a:cubicBezTo>
                    <a:pt x="250" y="2816"/>
                    <a:pt x="333" y="2745"/>
                    <a:pt x="333" y="2662"/>
                  </a:cubicBezTo>
                  <a:cubicBezTo>
                    <a:pt x="333" y="2162"/>
                    <a:pt x="357" y="1781"/>
                    <a:pt x="393" y="1590"/>
                  </a:cubicBezTo>
                  <a:cubicBezTo>
                    <a:pt x="1060" y="1554"/>
                    <a:pt x="1857" y="1352"/>
                    <a:pt x="2786" y="947"/>
                  </a:cubicBezTo>
                  <a:cubicBezTo>
                    <a:pt x="3346" y="697"/>
                    <a:pt x="3798" y="459"/>
                    <a:pt x="3977" y="352"/>
                  </a:cubicBezTo>
                  <a:cubicBezTo>
                    <a:pt x="4155" y="459"/>
                    <a:pt x="4596" y="697"/>
                    <a:pt x="5167" y="947"/>
                  </a:cubicBezTo>
                  <a:cubicBezTo>
                    <a:pt x="6084" y="1352"/>
                    <a:pt x="6894" y="1566"/>
                    <a:pt x="7561" y="1590"/>
                  </a:cubicBezTo>
                  <a:cubicBezTo>
                    <a:pt x="7608" y="2007"/>
                    <a:pt x="7715" y="3281"/>
                    <a:pt x="7394" y="4662"/>
                  </a:cubicBezTo>
                  <a:cubicBezTo>
                    <a:pt x="7382" y="4757"/>
                    <a:pt x="7430" y="4840"/>
                    <a:pt x="7513" y="4864"/>
                  </a:cubicBezTo>
                  <a:lnTo>
                    <a:pt x="7549" y="4864"/>
                  </a:lnTo>
                  <a:cubicBezTo>
                    <a:pt x="7620" y="4864"/>
                    <a:pt x="7692" y="4805"/>
                    <a:pt x="7715" y="4721"/>
                  </a:cubicBezTo>
                  <a:cubicBezTo>
                    <a:pt x="8132" y="3007"/>
                    <a:pt x="7894" y="1483"/>
                    <a:pt x="7894" y="1411"/>
                  </a:cubicBezTo>
                  <a:cubicBezTo>
                    <a:pt x="7870" y="1328"/>
                    <a:pt x="7799" y="1269"/>
                    <a:pt x="7727" y="1269"/>
                  </a:cubicBezTo>
                  <a:cubicBezTo>
                    <a:pt x="6168" y="1269"/>
                    <a:pt x="4096" y="42"/>
                    <a:pt x="4060" y="18"/>
                  </a:cubicBezTo>
                  <a:cubicBezTo>
                    <a:pt x="4030" y="7"/>
                    <a:pt x="4001" y="1"/>
                    <a:pt x="39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365;p81">
              <a:extLst>
                <a:ext uri="{FF2B5EF4-FFF2-40B4-BE49-F238E27FC236}">
                  <a16:creationId xmlns:a16="http://schemas.microsoft.com/office/drawing/2014/main" id="{5548AC84-AC52-4B19-81F4-07313016EC36}"/>
                </a:ext>
              </a:extLst>
            </p:cNvPr>
            <p:cNvSpPr/>
            <p:nvPr/>
          </p:nvSpPr>
          <p:spPr>
            <a:xfrm>
              <a:off x="7599909" y="1648380"/>
              <a:ext cx="242175" cy="190679"/>
            </a:xfrm>
            <a:custGeom>
              <a:avLst/>
              <a:gdLst/>
              <a:ahLst/>
              <a:cxnLst/>
              <a:rect l="l" t="t" r="r" b="b"/>
              <a:pathLst>
                <a:path w="7609" h="5991" extrusionOk="0">
                  <a:moveTo>
                    <a:pt x="185" y="1"/>
                  </a:moveTo>
                  <a:cubicBezTo>
                    <a:pt x="179" y="1"/>
                    <a:pt x="173" y="1"/>
                    <a:pt x="167" y="2"/>
                  </a:cubicBezTo>
                  <a:cubicBezTo>
                    <a:pt x="71" y="2"/>
                    <a:pt x="0" y="97"/>
                    <a:pt x="12" y="181"/>
                  </a:cubicBezTo>
                  <a:cubicBezTo>
                    <a:pt x="95" y="1419"/>
                    <a:pt x="369" y="2502"/>
                    <a:pt x="869" y="3419"/>
                  </a:cubicBezTo>
                  <a:cubicBezTo>
                    <a:pt x="1536" y="4669"/>
                    <a:pt x="2560" y="5526"/>
                    <a:pt x="3929" y="5979"/>
                  </a:cubicBezTo>
                  <a:cubicBezTo>
                    <a:pt x="3941" y="5979"/>
                    <a:pt x="3965" y="5991"/>
                    <a:pt x="3989" y="5991"/>
                  </a:cubicBezTo>
                  <a:cubicBezTo>
                    <a:pt x="4001" y="5991"/>
                    <a:pt x="4024" y="5991"/>
                    <a:pt x="4048" y="5979"/>
                  </a:cubicBezTo>
                  <a:cubicBezTo>
                    <a:pt x="4941" y="5681"/>
                    <a:pt x="5691" y="5217"/>
                    <a:pt x="6287" y="4574"/>
                  </a:cubicBezTo>
                  <a:cubicBezTo>
                    <a:pt x="6882" y="3931"/>
                    <a:pt x="7322" y="3133"/>
                    <a:pt x="7608" y="2181"/>
                  </a:cubicBezTo>
                  <a:cubicBezTo>
                    <a:pt x="7608" y="2097"/>
                    <a:pt x="7560" y="2002"/>
                    <a:pt x="7477" y="1966"/>
                  </a:cubicBezTo>
                  <a:cubicBezTo>
                    <a:pt x="7463" y="1963"/>
                    <a:pt x="7448" y="1961"/>
                    <a:pt x="7434" y="1961"/>
                  </a:cubicBezTo>
                  <a:cubicBezTo>
                    <a:pt x="7358" y="1961"/>
                    <a:pt x="7293" y="2013"/>
                    <a:pt x="7263" y="2074"/>
                  </a:cubicBezTo>
                  <a:cubicBezTo>
                    <a:pt x="7001" y="2990"/>
                    <a:pt x="6560" y="3741"/>
                    <a:pt x="6013" y="4336"/>
                  </a:cubicBezTo>
                  <a:cubicBezTo>
                    <a:pt x="5465" y="4919"/>
                    <a:pt x="4774" y="5348"/>
                    <a:pt x="3977" y="5634"/>
                  </a:cubicBezTo>
                  <a:cubicBezTo>
                    <a:pt x="2727" y="5205"/>
                    <a:pt x="1774" y="4395"/>
                    <a:pt x="1143" y="3252"/>
                  </a:cubicBezTo>
                  <a:cubicBezTo>
                    <a:pt x="691" y="2383"/>
                    <a:pt x="417" y="1347"/>
                    <a:pt x="345" y="157"/>
                  </a:cubicBezTo>
                  <a:cubicBezTo>
                    <a:pt x="345" y="68"/>
                    <a:pt x="263" y="1"/>
                    <a:pt x="18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366;p81">
              <a:extLst>
                <a:ext uri="{FF2B5EF4-FFF2-40B4-BE49-F238E27FC236}">
                  <a16:creationId xmlns:a16="http://schemas.microsoft.com/office/drawing/2014/main" id="{D0818A1D-F54D-4AC0-B1FF-710932BE4C28}"/>
                </a:ext>
              </a:extLst>
            </p:cNvPr>
            <p:cNvSpPr/>
            <p:nvPr/>
          </p:nvSpPr>
          <p:spPr>
            <a:xfrm>
              <a:off x="7562766" y="1514864"/>
              <a:ext cx="327059" cy="360192"/>
            </a:xfrm>
            <a:custGeom>
              <a:avLst/>
              <a:gdLst/>
              <a:ahLst/>
              <a:cxnLst/>
              <a:rect l="l" t="t" r="r" b="b"/>
              <a:pathLst>
                <a:path w="10276" h="11317" extrusionOk="0">
                  <a:moveTo>
                    <a:pt x="5132" y="363"/>
                  </a:moveTo>
                  <a:cubicBezTo>
                    <a:pt x="5334" y="482"/>
                    <a:pt x="5906" y="792"/>
                    <a:pt x="6644" y="1125"/>
                  </a:cubicBezTo>
                  <a:cubicBezTo>
                    <a:pt x="7823" y="1625"/>
                    <a:pt x="8835" y="1899"/>
                    <a:pt x="9668" y="1923"/>
                  </a:cubicBezTo>
                  <a:cubicBezTo>
                    <a:pt x="9728" y="2375"/>
                    <a:pt x="9882" y="3947"/>
                    <a:pt x="9501" y="5673"/>
                  </a:cubicBezTo>
                  <a:cubicBezTo>
                    <a:pt x="9251" y="6888"/>
                    <a:pt x="8823" y="7912"/>
                    <a:pt x="8192" y="8757"/>
                  </a:cubicBezTo>
                  <a:cubicBezTo>
                    <a:pt x="7442" y="9781"/>
                    <a:pt x="6406" y="10531"/>
                    <a:pt x="5132" y="10972"/>
                  </a:cubicBezTo>
                  <a:cubicBezTo>
                    <a:pt x="3846" y="10543"/>
                    <a:pt x="2822" y="9805"/>
                    <a:pt x="2060" y="8769"/>
                  </a:cubicBezTo>
                  <a:cubicBezTo>
                    <a:pt x="1453" y="7936"/>
                    <a:pt x="1012" y="6900"/>
                    <a:pt x="750" y="5709"/>
                  </a:cubicBezTo>
                  <a:cubicBezTo>
                    <a:pt x="393" y="3983"/>
                    <a:pt x="536" y="2387"/>
                    <a:pt x="596" y="1923"/>
                  </a:cubicBezTo>
                  <a:cubicBezTo>
                    <a:pt x="1429" y="1899"/>
                    <a:pt x="2453" y="1625"/>
                    <a:pt x="3608" y="1125"/>
                  </a:cubicBezTo>
                  <a:cubicBezTo>
                    <a:pt x="4346" y="816"/>
                    <a:pt x="4917" y="482"/>
                    <a:pt x="5132" y="363"/>
                  </a:cubicBezTo>
                  <a:close/>
                  <a:moveTo>
                    <a:pt x="5129" y="0"/>
                  </a:moveTo>
                  <a:cubicBezTo>
                    <a:pt x="5102" y="0"/>
                    <a:pt x="5078" y="6"/>
                    <a:pt x="5060" y="18"/>
                  </a:cubicBezTo>
                  <a:cubicBezTo>
                    <a:pt x="5025" y="42"/>
                    <a:pt x="2417" y="1589"/>
                    <a:pt x="453" y="1589"/>
                  </a:cubicBezTo>
                  <a:cubicBezTo>
                    <a:pt x="381" y="1589"/>
                    <a:pt x="310" y="1649"/>
                    <a:pt x="298" y="1720"/>
                  </a:cubicBezTo>
                  <a:cubicBezTo>
                    <a:pt x="274" y="1792"/>
                    <a:pt x="0" y="3637"/>
                    <a:pt x="441" y="5757"/>
                  </a:cubicBezTo>
                  <a:cubicBezTo>
                    <a:pt x="691" y="7007"/>
                    <a:pt x="1155" y="8078"/>
                    <a:pt x="1810" y="8948"/>
                  </a:cubicBezTo>
                  <a:cubicBezTo>
                    <a:pt x="2620" y="10055"/>
                    <a:pt x="3727" y="10841"/>
                    <a:pt x="5096" y="11305"/>
                  </a:cubicBezTo>
                  <a:cubicBezTo>
                    <a:pt x="5120" y="11305"/>
                    <a:pt x="5132" y="11317"/>
                    <a:pt x="5156" y="11317"/>
                  </a:cubicBezTo>
                  <a:cubicBezTo>
                    <a:pt x="5179" y="11317"/>
                    <a:pt x="5191" y="11317"/>
                    <a:pt x="5215" y="11305"/>
                  </a:cubicBezTo>
                  <a:cubicBezTo>
                    <a:pt x="6584" y="10841"/>
                    <a:pt x="7692" y="10055"/>
                    <a:pt x="8513" y="8948"/>
                  </a:cubicBezTo>
                  <a:cubicBezTo>
                    <a:pt x="9144" y="8078"/>
                    <a:pt x="9609" y="6983"/>
                    <a:pt x="9882" y="5757"/>
                  </a:cubicBezTo>
                  <a:cubicBezTo>
                    <a:pt x="10275" y="3637"/>
                    <a:pt x="10001" y="1792"/>
                    <a:pt x="9978" y="1720"/>
                  </a:cubicBezTo>
                  <a:cubicBezTo>
                    <a:pt x="9966" y="1649"/>
                    <a:pt x="9894" y="1589"/>
                    <a:pt x="9823" y="1589"/>
                  </a:cubicBezTo>
                  <a:cubicBezTo>
                    <a:pt x="7858" y="1589"/>
                    <a:pt x="5251" y="42"/>
                    <a:pt x="5215" y="18"/>
                  </a:cubicBezTo>
                  <a:cubicBezTo>
                    <a:pt x="5185" y="6"/>
                    <a:pt x="5156" y="0"/>
                    <a:pt x="512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1866;p81">
            <a:extLst>
              <a:ext uri="{FF2B5EF4-FFF2-40B4-BE49-F238E27FC236}">
                <a16:creationId xmlns:a16="http://schemas.microsoft.com/office/drawing/2014/main" id="{970DA5CD-41E1-4336-A860-2EB86913D0D9}"/>
              </a:ext>
            </a:extLst>
          </p:cNvPr>
          <p:cNvGrpSpPr/>
          <p:nvPr/>
        </p:nvGrpSpPr>
        <p:grpSpPr>
          <a:xfrm>
            <a:off x="6663428" y="2636491"/>
            <a:ext cx="586658" cy="521421"/>
            <a:chOff x="7929578" y="4284365"/>
            <a:chExt cx="395266" cy="351312"/>
          </a:xfrm>
        </p:grpSpPr>
        <p:sp>
          <p:nvSpPr>
            <p:cNvPr id="106" name="Google Shape;11867;p81">
              <a:extLst>
                <a:ext uri="{FF2B5EF4-FFF2-40B4-BE49-F238E27FC236}">
                  <a16:creationId xmlns:a16="http://schemas.microsoft.com/office/drawing/2014/main" id="{8BCA490D-2497-4F54-A470-71A902748687}"/>
                </a:ext>
              </a:extLst>
            </p:cNvPr>
            <p:cNvSpPr/>
            <p:nvPr/>
          </p:nvSpPr>
          <p:spPr>
            <a:xfrm>
              <a:off x="7954213" y="4588668"/>
              <a:ext cx="11394" cy="47009"/>
            </a:xfrm>
            <a:custGeom>
              <a:avLst/>
              <a:gdLst/>
              <a:ahLst/>
              <a:cxnLst/>
              <a:rect l="l" t="t" r="r" b="b"/>
              <a:pathLst>
                <a:path w="358" h="1477" extrusionOk="0">
                  <a:moveTo>
                    <a:pt x="179" y="0"/>
                  </a:moveTo>
                  <a:cubicBezTo>
                    <a:pt x="84" y="0"/>
                    <a:pt x="0" y="84"/>
                    <a:pt x="0" y="179"/>
                  </a:cubicBezTo>
                  <a:lnTo>
                    <a:pt x="0" y="1298"/>
                  </a:lnTo>
                  <a:cubicBezTo>
                    <a:pt x="0" y="1405"/>
                    <a:pt x="84" y="1477"/>
                    <a:pt x="179" y="1477"/>
                  </a:cubicBezTo>
                  <a:cubicBezTo>
                    <a:pt x="286" y="1477"/>
                    <a:pt x="358" y="1405"/>
                    <a:pt x="358" y="1298"/>
                  </a:cubicBezTo>
                  <a:lnTo>
                    <a:pt x="358" y="179"/>
                  </a:lnTo>
                  <a:cubicBezTo>
                    <a:pt x="358" y="96"/>
                    <a:pt x="286" y="0"/>
                    <a:pt x="1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868;p81">
              <a:extLst>
                <a:ext uri="{FF2B5EF4-FFF2-40B4-BE49-F238E27FC236}">
                  <a16:creationId xmlns:a16="http://schemas.microsoft.com/office/drawing/2014/main" id="{130BB55E-0C83-43E2-9556-974297BD7DFD}"/>
                </a:ext>
              </a:extLst>
            </p:cNvPr>
            <p:cNvSpPr/>
            <p:nvPr/>
          </p:nvSpPr>
          <p:spPr>
            <a:xfrm>
              <a:off x="7929578" y="4432522"/>
              <a:ext cx="213372" cy="203155"/>
            </a:xfrm>
            <a:custGeom>
              <a:avLst/>
              <a:gdLst/>
              <a:ahLst/>
              <a:cxnLst/>
              <a:rect l="l" t="t" r="r" b="b"/>
              <a:pathLst>
                <a:path w="6704" h="6383" extrusionOk="0">
                  <a:moveTo>
                    <a:pt x="6192" y="1013"/>
                  </a:moveTo>
                  <a:lnTo>
                    <a:pt x="6275" y="1275"/>
                  </a:lnTo>
                  <a:cubicBezTo>
                    <a:pt x="6287" y="1358"/>
                    <a:pt x="6275" y="1430"/>
                    <a:pt x="6216" y="1489"/>
                  </a:cubicBezTo>
                  <a:lnTo>
                    <a:pt x="6108" y="1596"/>
                  </a:lnTo>
                  <a:lnTo>
                    <a:pt x="5858" y="1334"/>
                  </a:lnTo>
                  <a:lnTo>
                    <a:pt x="6192" y="1013"/>
                  </a:lnTo>
                  <a:close/>
                  <a:moveTo>
                    <a:pt x="1941" y="382"/>
                  </a:moveTo>
                  <a:cubicBezTo>
                    <a:pt x="2251" y="382"/>
                    <a:pt x="2536" y="501"/>
                    <a:pt x="2763" y="727"/>
                  </a:cubicBezTo>
                  <a:cubicBezTo>
                    <a:pt x="2965" y="953"/>
                    <a:pt x="3096" y="1251"/>
                    <a:pt x="3132" y="1573"/>
                  </a:cubicBezTo>
                  <a:cubicBezTo>
                    <a:pt x="3144" y="1692"/>
                    <a:pt x="3156" y="1846"/>
                    <a:pt x="3179" y="2001"/>
                  </a:cubicBezTo>
                  <a:cubicBezTo>
                    <a:pt x="2977" y="1680"/>
                    <a:pt x="2656" y="1430"/>
                    <a:pt x="2239" y="1287"/>
                  </a:cubicBezTo>
                  <a:cubicBezTo>
                    <a:pt x="1947" y="1199"/>
                    <a:pt x="1670" y="1191"/>
                    <a:pt x="1579" y="1191"/>
                  </a:cubicBezTo>
                  <a:cubicBezTo>
                    <a:pt x="1559" y="1191"/>
                    <a:pt x="1548" y="1192"/>
                    <a:pt x="1548" y="1192"/>
                  </a:cubicBezTo>
                  <a:cubicBezTo>
                    <a:pt x="1513" y="1192"/>
                    <a:pt x="1465" y="1204"/>
                    <a:pt x="1429" y="1251"/>
                  </a:cubicBezTo>
                  <a:lnTo>
                    <a:pt x="1108" y="1585"/>
                  </a:lnTo>
                  <a:cubicBezTo>
                    <a:pt x="1036" y="1668"/>
                    <a:pt x="1036" y="1787"/>
                    <a:pt x="1108" y="1846"/>
                  </a:cubicBezTo>
                  <a:cubicBezTo>
                    <a:pt x="1143" y="1882"/>
                    <a:pt x="1191" y="1900"/>
                    <a:pt x="1237" y="1900"/>
                  </a:cubicBezTo>
                  <a:cubicBezTo>
                    <a:pt x="1283" y="1900"/>
                    <a:pt x="1328" y="1882"/>
                    <a:pt x="1358" y="1846"/>
                  </a:cubicBezTo>
                  <a:lnTo>
                    <a:pt x="1632" y="1561"/>
                  </a:lnTo>
                  <a:cubicBezTo>
                    <a:pt x="1870" y="1573"/>
                    <a:pt x="2620" y="1668"/>
                    <a:pt x="2906" y="2299"/>
                  </a:cubicBezTo>
                  <a:cubicBezTo>
                    <a:pt x="2834" y="2763"/>
                    <a:pt x="2417" y="3120"/>
                    <a:pt x="1929" y="3120"/>
                  </a:cubicBezTo>
                  <a:cubicBezTo>
                    <a:pt x="1393" y="3120"/>
                    <a:pt x="941" y="2680"/>
                    <a:pt x="941" y="2144"/>
                  </a:cubicBezTo>
                  <a:cubicBezTo>
                    <a:pt x="941" y="2037"/>
                    <a:pt x="870" y="1966"/>
                    <a:pt x="762" y="1966"/>
                  </a:cubicBezTo>
                  <a:cubicBezTo>
                    <a:pt x="751" y="1966"/>
                    <a:pt x="715" y="1966"/>
                    <a:pt x="703" y="1977"/>
                  </a:cubicBezTo>
                  <a:cubicBezTo>
                    <a:pt x="715" y="1835"/>
                    <a:pt x="751" y="1680"/>
                    <a:pt x="751" y="1573"/>
                  </a:cubicBezTo>
                  <a:cubicBezTo>
                    <a:pt x="774" y="1251"/>
                    <a:pt x="893" y="953"/>
                    <a:pt x="1120" y="727"/>
                  </a:cubicBezTo>
                  <a:cubicBezTo>
                    <a:pt x="1334" y="501"/>
                    <a:pt x="1632" y="382"/>
                    <a:pt x="1941" y="382"/>
                  </a:cubicBezTo>
                  <a:close/>
                  <a:moveTo>
                    <a:pt x="631" y="2442"/>
                  </a:moveTo>
                  <a:cubicBezTo>
                    <a:pt x="703" y="2763"/>
                    <a:pt x="917" y="3049"/>
                    <a:pt x="1179" y="3228"/>
                  </a:cubicBezTo>
                  <a:lnTo>
                    <a:pt x="1179" y="3442"/>
                  </a:lnTo>
                  <a:lnTo>
                    <a:pt x="1167" y="3442"/>
                  </a:lnTo>
                  <a:cubicBezTo>
                    <a:pt x="822" y="3382"/>
                    <a:pt x="572" y="3287"/>
                    <a:pt x="417" y="3216"/>
                  </a:cubicBezTo>
                  <a:cubicBezTo>
                    <a:pt x="405" y="3216"/>
                    <a:pt x="417" y="3204"/>
                    <a:pt x="417" y="3204"/>
                  </a:cubicBezTo>
                  <a:cubicBezTo>
                    <a:pt x="501" y="2989"/>
                    <a:pt x="572" y="2728"/>
                    <a:pt x="631" y="2442"/>
                  </a:cubicBezTo>
                  <a:close/>
                  <a:moveTo>
                    <a:pt x="3239" y="2454"/>
                  </a:moveTo>
                  <a:cubicBezTo>
                    <a:pt x="3275" y="2692"/>
                    <a:pt x="3334" y="2942"/>
                    <a:pt x="3418" y="3144"/>
                  </a:cubicBezTo>
                  <a:lnTo>
                    <a:pt x="3084" y="3454"/>
                  </a:lnTo>
                  <a:cubicBezTo>
                    <a:pt x="3037" y="3478"/>
                    <a:pt x="3001" y="3513"/>
                    <a:pt x="2941" y="3513"/>
                  </a:cubicBezTo>
                  <a:lnTo>
                    <a:pt x="2894" y="3513"/>
                  </a:lnTo>
                  <a:cubicBezTo>
                    <a:pt x="2775" y="3513"/>
                    <a:pt x="2679" y="3418"/>
                    <a:pt x="2679" y="3299"/>
                  </a:cubicBezTo>
                  <a:lnTo>
                    <a:pt x="2679" y="3239"/>
                  </a:lnTo>
                  <a:cubicBezTo>
                    <a:pt x="2953" y="3061"/>
                    <a:pt x="3144" y="2787"/>
                    <a:pt x="3239" y="2454"/>
                  </a:cubicBezTo>
                  <a:close/>
                  <a:moveTo>
                    <a:pt x="2358" y="3418"/>
                  </a:moveTo>
                  <a:cubicBezTo>
                    <a:pt x="2370" y="3525"/>
                    <a:pt x="2429" y="3620"/>
                    <a:pt x="2489" y="3692"/>
                  </a:cubicBezTo>
                  <a:lnTo>
                    <a:pt x="2203" y="3954"/>
                  </a:lnTo>
                  <a:cubicBezTo>
                    <a:pt x="2132" y="4031"/>
                    <a:pt x="2033" y="4070"/>
                    <a:pt x="1934" y="4070"/>
                  </a:cubicBezTo>
                  <a:cubicBezTo>
                    <a:pt x="1834" y="4070"/>
                    <a:pt x="1733" y="4031"/>
                    <a:pt x="1655" y="3954"/>
                  </a:cubicBezTo>
                  <a:lnTo>
                    <a:pt x="1489" y="3799"/>
                  </a:lnTo>
                  <a:cubicBezTo>
                    <a:pt x="1524" y="3740"/>
                    <a:pt x="1536" y="3680"/>
                    <a:pt x="1536" y="3620"/>
                  </a:cubicBezTo>
                  <a:lnTo>
                    <a:pt x="1536" y="3418"/>
                  </a:lnTo>
                  <a:cubicBezTo>
                    <a:pt x="1667" y="3466"/>
                    <a:pt x="1810" y="3478"/>
                    <a:pt x="1941" y="3478"/>
                  </a:cubicBezTo>
                  <a:cubicBezTo>
                    <a:pt x="2084" y="3478"/>
                    <a:pt x="2227" y="3454"/>
                    <a:pt x="2358" y="3418"/>
                  </a:cubicBezTo>
                  <a:close/>
                  <a:moveTo>
                    <a:pt x="1941" y="1"/>
                  </a:moveTo>
                  <a:cubicBezTo>
                    <a:pt x="1120" y="1"/>
                    <a:pt x="465" y="656"/>
                    <a:pt x="393" y="1537"/>
                  </a:cubicBezTo>
                  <a:cubicBezTo>
                    <a:pt x="358" y="1882"/>
                    <a:pt x="239" y="2644"/>
                    <a:pt x="72" y="3061"/>
                  </a:cubicBezTo>
                  <a:cubicBezTo>
                    <a:pt x="0" y="3251"/>
                    <a:pt x="96" y="3454"/>
                    <a:pt x="274" y="3537"/>
                  </a:cubicBezTo>
                  <a:cubicBezTo>
                    <a:pt x="405" y="3597"/>
                    <a:pt x="608" y="3692"/>
                    <a:pt x="893" y="3751"/>
                  </a:cubicBezTo>
                  <a:lnTo>
                    <a:pt x="417" y="3990"/>
                  </a:lnTo>
                  <a:cubicBezTo>
                    <a:pt x="155" y="4121"/>
                    <a:pt x="0" y="4371"/>
                    <a:pt x="0" y="4668"/>
                  </a:cubicBezTo>
                  <a:lnTo>
                    <a:pt x="0" y="6204"/>
                  </a:lnTo>
                  <a:cubicBezTo>
                    <a:pt x="0" y="6311"/>
                    <a:pt x="72" y="6383"/>
                    <a:pt x="179" y="6383"/>
                  </a:cubicBezTo>
                  <a:cubicBezTo>
                    <a:pt x="286" y="6383"/>
                    <a:pt x="358" y="6311"/>
                    <a:pt x="358" y="6204"/>
                  </a:cubicBezTo>
                  <a:lnTo>
                    <a:pt x="358" y="4668"/>
                  </a:lnTo>
                  <a:cubicBezTo>
                    <a:pt x="358" y="4525"/>
                    <a:pt x="453" y="4371"/>
                    <a:pt x="584" y="4311"/>
                  </a:cubicBezTo>
                  <a:lnTo>
                    <a:pt x="1191" y="4013"/>
                  </a:lnTo>
                  <a:lnTo>
                    <a:pt x="1405" y="4216"/>
                  </a:lnTo>
                  <a:cubicBezTo>
                    <a:pt x="1548" y="4347"/>
                    <a:pt x="1739" y="4418"/>
                    <a:pt x="1929" y="4418"/>
                  </a:cubicBezTo>
                  <a:cubicBezTo>
                    <a:pt x="2120" y="4418"/>
                    <a:pt x="2310" y="4347"/>
                    <a:pt x="2453" y="4216"/>
                  </a:cubicBezTo>
                  <a:lnTo>
                    <a:pt x="2822" y="3859"/>
                  </a:lnTo>
                  <a:lnTo>
                    <a:pt x="2929" y="3859"/>
                  </a:lnTo>
                  <a:cubicBezTo>
                    <a:pt x="3084" y="3859"/>
                    <a:pt x="3215" y="3799"/>
                    <a:pt x="3322" y="3692"/>
                  </a:cubicBezTo>
                  <a:lnTo>
                    <a:pt x="5584" y="1561"/>
                  </a:lnTo>
                  <a:lnTo>
                    <a:pt x="5835" y="1811"/>
                  </a:lnTo>
                  <a:lnTo>
                    <a:pt x="3001" y="4656"/>
                  </a:lnTo>
                  <a:cubicBezTo>
                    <a:pt x="2822" y="4835"/>
                    <a:pt x="2715" y="5073"/>
                    <a:pt x="2715" y="5347"/>
                  </a:cubicBezTo>
                  <a:lnTo>
                    <a:pt x="2715" y="6192"/>
                  </a:lnTo>
                  <a:cubicBezTo>
                    <a:pt x="2715" y="6299"/>
                    <a:pt x="2787" y="6371"/>
                    <a:pt x="2894" y="6371"/>
                  </a:cubicBezTo>
                  <a:cubicBezTo>
                    <a:pt x="3001" y="6371"/>
                    <a:pt x="3072" y="6299"/>
                    <a:pt x="3072" y="6192"/>
                  </a:cubicBezTo>
                  <a:lnTo>
                    <a:pt x="3072" y="5371"/>
                  </a:lnTo>
                  <a:cubicBezTo>
                    <a:pt x="3072" y="5204"/>
                    <a:pt x="3132" y="5061"/>
                    <a:pt x="3251" y="4954"/>
                  </a:cubicBezTo>
                  <a:lnTo>
                    <a:pt x="6466" y="1739"/>
                  </a:lnTo>
                  <a:cubicBezTo>
                    <a:pt x="6597" y="1608"/>
                    <a:pt x="6656" y="1394"/>
                    <a:pt x="6608" y="1204"/>
                  </a:cubicBezTo>
                  <a:lnTo>
                    <a:pt x="6513" y="727"/>
                  </a:lnTo>
                  <a:lnTo>
                    <a:pt x="6632" y="608"/>
                  </a:lnTo>
                  <a:cubicBezTo>
                    <a:pt x="6704" y="537"/>
                    <a:pt x="6704" y="430"/>
                    <a:pt x="6644" y="358"/>
                  </a:cubicBezTo>
                  <a:cubicBezTo>
                    <a:pt x="6607" y="321"/>
                    <a:pt x="6560" y="303"/>
                    <a:pt x="6513" y="303"/>
                  </a:cubicBezTo>
                  <a:cubicBezTo>
                    <a:pt x="6470" y="303"/>
                    <a:pt x="6428" y="318"/>
                    <a:pt x="6394" y="346"/>
                  </a:cubicBezTo>
                  <a:lnTo>
                    <a:pt x="3727" y="2858"/>
                  </a:lnTo>
                  <a:cubicBezTo>
                    <a:pt x="3608" y="2430"/>
                    <a:pt x="3501" y="1846"/>
                    <a:pt x="3489" y="1537"/>
                  </a:cubicBezTo>
                  <a:cubicBezTo>
                    <a:pt x="3429" y="656"/>
                    <a:pt x="2751" y="1"/>
                    <a:pt x="19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1869;p81">
              <a:extLst>
                <a:ext uri="{FF2B5EF4-FFF2-40B4-BE49-F238E27FC236}">
                  <a16:creationId xmlns:a16="http://schemas.microsoft.com/office/drawing/2014/main" id="{52B0FF9E-BFE0-48B8-8527-1260F49C01D9}"/>
                </a:ext>
              </a:extLst>
            </p:cNvPr>
            <p:cNvSpPr/>
            <p:nvPr/>
          </p:nvSpPr>
          <p:spPr>
            <a:xfrm>
              <a:off x="8090243" y="4284365"/>
              <a:ext cx="234601" cy="196344"/>
            </a:xfrm>
            <a:custGeom>
              <a:avLst/>
              <a:gdLst/>
              <a:ahLst/>
              <a:cxnLst/>
              <a:rect l="l" t="t" r="r" b="b"/>
              <a:pathLst>
                <a:path w="7371" h="6169" extrusionOk="0">
                  <a:moveTo>
                    <a:pt x="572" y="1"/>
                  </a:moveTo>
                  <a:cubicBezTo>
                    <a:pt x="251" y="1"/>
                    <a:pt x="1" y="251"/>
                    <a:pt x="1" y="560"/>
                  </a:cubicBezTo>
                  <a:lnTo>
                    <a:pt x="1" y="5275"/>
                  </a:lnTo>
                  <a:cubicBezTo>
                    <a:pt x="1" y="5382"/>
                    <a:pt x="72" y="5454"/>
                    <a:pt x="179" y="5454"/>
                  </a:cubicBezTo>
                  <a:cubicBezTo>
                    <a:pt x="286" y="5454"/>
                    <a:pt x="358" y="5382"/>
                    <a:pt x="358" y="5275"/>
                  </a:cubicBezTo>
                  <a:lnTo>
                    <a:pt x="358" y="560"/>
                  </a:lnTo>
                  <a:cubicBezTo>
                    <a:pt x="358" y="441"/>
                    <a:pt x="453" y="358"/>
                    <a:pt x="572" y="358"/>
                  </a:cubicBezTo>
                  <a:lnTo>
                    <a:pt x="6787" y="358"/>
                  </a:lnTo>
                  <a:cubicBezTo>
                    <a:pt x="6906" y="358"/>
                    <a:pt x="7002" y="441"/>
                    <a:pt x="7002" y="560"/>
                  </a:cubicBezTo>
                  <a:lnTo>
                    <a:pt x="7002" y="5608"/>
                  </a:lnTo>
                  <a:cubicBezTo>
                    <a:pt x="7002" y="5728"/>
                    <a:pt x="6906" y="5811"/>
                    <a:pt x="6787" y="5811"/>
                  </a:cubicBezTo>
                  <a:lnTo>
                    <a:pt x="2191" y="5811"/>
                  </a:lnTo>
                  <a:cubicBezTo>
                    <a:pt x="2084" y="5811"/>
                    <a:pt x="2013" y="5894"/>
                    <a:pt x="2013" y="5989"/>
                  </a:cubicBezTo>
                  <a:cubicBezTo>
                    <a:pt x="2013" y="6097"/>
                    <a:pt x="2084" y="6168"/>
                    <a:pt x="2191" y="6168"/>
                  </a:cubicBezTo>
                  <a:lnTo>
                    <a:pt x="6787" y="6168"/>
                  </a:lnTo>
                  <a:cubicBezTo>
                    <a:pt x="7097" y="6168"/>
                    <a:pt x="7359" y="5918"/>
                    <a:pt x="7359" y="5608"/>
                  </a:cubicBezTo>
                  <a:lnTo>
                    <a:pt x="7359" y="560"/>
                  </a:lnTo>
                  <a:cubicBezTo>
                    <a:pt x="7371" y="251"/>
                    <a:pt x="7097" y="1"/>
                    <a:pt x="678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870;p81">
              <a:extLst>
                <a:ext uri="{FF2B5EF4-FFF2-40B4-BE49-F238E27FC236}">
                  <a16:creationId xmlns:a16="http://schemas.microsoft.com/office/drawing/2014/main" id="{D266BFBF-6FEA-43A3-A365-1A44024A9DD9}"/>
                </a:ext>
              </a:extLst>
            </p:cNvPr>
            <p:cNvSpPr/>
            <p:nvPr/>
          </p:nvSpPr>
          <p:spPr>
            <a:xfrm>
              <a:off x="8145591" y="4309382"/>
              <a:ext cx="136063" cy="135299"/>
            </a:xfrm>
            <a:custGeom>
              <a:avLst/>
              <a:gdLst/>
              <a:ahLst/>
              <a:cxnLst/>
              <a:rect l="l" t="t" r="r" b="b"/>
              <a:pathLst>
                <a:path w="4275" h="4251" extrusionOk="0">
                  <a:moveTo>
                    <a:pt x="1953" y="739"/>
                  </a:moveTo>
                  <a:cubicBezTo>
                    <a:pt x="2322" y="739"/>
                    <a:pt x="2655" y="882"/>
                    <a:pt x="2917" y="1084"/>
                  </a:cubicBezTo>
                  <a:lnTo>
                    <a:pt x="1822" y="2179"/>
                  </a:lnTo>
                  <a:cubicBezTo>
                    <a:pt x="1750" y="2263"/>
                    <a:pt x="1750" y="2382"/>
                    <a:pt x="1822" y="2441"/>
                  </a:cubicBezTo>
                  <a:cubicBezTo>
                    <a:pt x="1845" y="2465"/>
                    <a:pt x="1905" y="2501"/>
                    <a:pt x="1953" y="2501"/>
                  </a:cubicBezTo>
                  <a:cubicBezTo>
                    <a:pt x="2000" y="2501"/>
                    <a:pt x="2048" y="2477"/>
                    <a:pt x="2084" y="2441"/>
                  </a:cubicBezTo>
                  <a:lnTo>
                    <a:pt x="2643" y="1882"/>
                  </a:lnTo>
                  <a:cubicBezTo>
                    <a:pt x="2715" y="2001"/>
                    <a:pt x="2762" y="2155"/>
                    <a:pt x="2762" y="2298"/>
                  </a:cubicBezTo>
                  <a:cubicBezTo>
                    <a:pt x="2762" y="2739"/>
                    <a:pt x="2405" y="3096"/>
                    <a:pt x="1965" y="3096"/>
                  </a:cubicBezTo>
                  <a:cubicBezTo>
                    <a:pt x="1536" y="3096"/>
                    <a:pt x="1179" y="2739"/>
                    <a:pt x="1179" y="2298"/>
                  </a:cubicBezTo>
                  <a:cubicBezTo>
                    <a:pt x="1179" y="1870"/>
                    <a:pt x="1536" y="1513"/>
                    <a:pt x="1965" y="1513"/>
                  </a:cubicBezTo>
                  <a:cubicBezTo>
                    <a:pt x="2072" y="1513"/>
                    <a:pt x="2143" y="1441"/>
                    <a:pt x="2143" y="1334"/>
                  </a:cubicBezTo>
                  <a:cubicBezTo>
                    <a:pt x="2143" y="1227"/>
                    <a:pt x="2072" y="1155"/>
                    <a:pt x="1965" y="1155"/>
                  </a:cubicBezTo>
                  <a:cubicBezTo>
                    <a:pt x="1334" y="1155"/>
                    <a:pt x="822" y="1679"/>
                    <a:pt x="822" y="2298"/>
                  </a:cubicBezTo>
                  <a:cubicBezTo>
                    <a:pt x="822" y="2941"/>
                    <a:pt x="1345" y="3453"/>
                    <a:pt x="1965" y="3453"/>
                  </a:cubicBezTo>
                  <a:cubicBezTo>
                    <a:pt x="2607" y="3453"/>
                    <a:pt x="3119" y="2929"/>
                    <a:pt x="3119" y="2298"/>
                  </a:cubicBezTo>
                  <a:cubicBezTo>
                    <a:pt x="3119" y="2060"/>
                    <a:pt x="3036" y="1822"/>
                    <a:pt x="2893" y="1632"/>
                  </a:cubicBezTo>
                  <a:lnTo>
                    <a:pt x="3191" y="1334"/>
                  </a:lnTo>
                  <a:cubicBezTo>
                    <a:pt x="3381" y="1608"/>
                    <a:pt x="3512" y="1953"/>
                    <a:pt x="3512" y="2310"/>
                  </a:cubicBezTo>
                  <a:cubicBezTo>
                    <a:pt x="3512" y="3168"/>
                    <a:pt x="2822" y="3870"/>
                    <a:pt x="1953" y="3870"/>
                  </a:cubicBezTo>
                  <a:cubicBezTo>
                    <a:pt x="1095" y="3870"/>
                    <a:pt x="393" y="3168"/>
                    <a:pt x="393" y="2310"/>
                  </a:cubicBezTo>
                  <a:cubicBezTo>
                    <a:pt x="393" y="1441"/>
                    <a:pt x="1095" y="739"/>
                    <a:pt x="1953" y="739"/>
                  </a:cubicBezTo>
                  <a:close/>
                  <a:moveTo>
                    <a:pt x="3500" y="0"/>
                  </a:moveTo>
                  <a:cubicBezTo>
                    <a:pt x="3393" y="0"/>
                    <a:pt x="3322" y="72"/>
                    <a:pt x="3322" y="179"/>
                  </a:cubicBezTo>
                  <a:lnTo>
                    <a:pt x="3322" y="679"/>
                  </a:lnTo>
                  <a:lnTo>
                    <a:pt x="3179" y="834"/>
                  </a:lnTo>
                  <a:cubicBezTo>
                    <a:pt x="2846" y="548"/>
                    <a:pt x="2417" y="381"/>
                    <a:pt x="1941" y="381"/>
                  </a:cubicBezTo>
                  <a:cubicBezTo>
                    <a:pt x="869" y="381"/>
                    <a:pt x="0" y="1251"/>
                    <a:pt x="0" y="2322"/>
                  </a:cubicBezTo>
                  <a:cubicBezTo>
                    <a:pt x="0" y="3394"/>
                    <a:pt x="869" y="4251"/>
                    <a:pt x="1941" y="4251"/>
                  </a:cubicBezTo>
                  <a:cubicBezTo>
                    <a:pt x="3012" y="4251"/>
                    <a:pt x="3870" y="3394"/>
                    <a:pt x="3870" y="2322"/>
                  </a:cubicBezTo>
                  <a:cubicBezTo>
                    <a:pt x="3870" y="1858"/>
                    <a:pt x="3715" y="1429"/>
                    <a:pt x="3429" y="1084"/>
                  </a:cubicBezTo>
                  <a:lnTo>
                    <a:pt x="3572" y="941"/>
                  </a:lnTo>
                  <a:lnTo>
                    <a:pt x="4084" y="941"/>
                  </a:lnTo>
                  <a:cubicBezTo>
                    <a:pt x="4191" y="941"/>
                    <a:pt x="4262" y="858"/>
                    <a:pt x="4262" y="751"/>
                  </a:cubicBezTo>
                  <a:cubicBezTo>
                    <a:pt x="4262" y="655"/>
                    <a:pt x="4191" y="584"/>
                    <a:pt x="4084" y="584"/>
                  </a:cubicBezTo>
                  <a:lnTo>
                    <a:pt x="3929" y="584"/>
                  </a:lnTo>
                  <a:lnTo>
                    <a:pt x="4203" y="310"/>
                  </a:lnTo>
                  <a:cubicBezTo>
                    <a:pt x="4274" y="239"/>
                    <a:pt x="4274" y="120"/>
                    <a:pt x="4203" y="60"/>
                  </a:cubicBezTo>
                  <a:cubicBezTo>
                    <a:pt x="4167" y="24"/>
                    <a:pt x="4120" y="6"/>
                    <a:pt x="4073" y="6"/>
                  </a:cubicBezTo>
                  <a:cubicBezTo>
                    <a:pt x="4027" y="6"/>
                    <a:pt x="3983" y="24"/>
                    <a:pt x="3953" y="60"/>
                  </a:cubicBezTo>
                  <a:lnTo>
                    <a:pt x="3679" y="322"/>
                  </a:lnTo>
                  <a:lnTo>
                    <a:pt x="3679" y="179"/>
                  </a:lnTo>
                  <a:cubicBezTo>
                    <a:pt x="3679" y="72"/>
                    <a:pt x="3608" y="0"/>
                    <a:pt x="350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814;p81">
            <a:extLst>
              <a:ext uri="{FF2B5EF4-FFF2-40B4-BE49-F238E27FC236}">
                <a16:creationId xmlns:a16="http://schemas.microsoft.com/office/drawing/2014/main" id="{F7C55370-703E-4F48-9D01-E7F6BBAF5DBE}"/>
              </a:ext>
            </a:extLst>
          </p:cNvPr>
          <p:cNvGrpSpPr/>
          <p:nvPr/>
        </p:nvGrpSpPr>
        <p:grpSpPr>
          <a:xfrm>
            <a:off x="1928329" y="4099901"/>
            <a:ext cx="613766" cy="611096"/>
            <a:chOff x="3996113" y="4291176"/>
            <a:chExt cx="336512" cy="335048"/>
          </a:xfrm>
        </p:grpSpPr>
        <p:sp>
          <p:nvSpPr>
            <p:cNvPr id="111" name="Google Shape;11815;p81">
              <a:extLst>
                <a:ext uri="{FF2B5EF4-FFF2-40B4-BE49-F238E27FC236}">
                  <a16:creationId xmlns:a16="http://schemas.microsoft.com/office/drawing/2014/main" id="{4C77B43B-EDED-4301-9C85-C59D462EF84F}"/>
                </a:ext>
              </a:extLst>
            </p:cNvPr>
            <p:cNvSpPr/>
            <p:nvPr/>
          </p:nvSpPr>
          <p:spPr>
            <a:xfrm>
              <a:off x="4082143" y="4323386"/>
              <a:ext cx="111810" cy="219833"/>
            </a:xfrm>
            <a:custGeom>
              <a:avLst/>
              <a:gdLst/>
              <a:ahLst/>
              <a:cxnLst/>
              <a:rect l="l" t="t" r="r" b="b"/>
              <a:pathLst>
                <a:path w="3513" h="6907" extrusionOk="0">
                  <a:moveTo>
                    <a:pt x="1751" y="322"/>
                  </a:moveTo>
                  <a:cubicBezTo>
                    <a:pt x="1846" y="322"/>
                    <a:pt x="1929" y="394"/>
                    <a:pt x="1929" y="501"/>
                  </a:cubicBezTo>
                  <a:lnTo>
                    <a:pt x="1929" y="942"/>
                  </a:lnTo>
                  <a:cubicBezTo>
                    <a:pt x="1929" y="1037"/>
                    <a:pt x="2001" y="1096"/>
                    <a:pt x="2084" y="1096"/>
                  </a:cubicBezTo>
                  <a:cubicBezTo>
                    <a:pt x="2691" y="1108"/>
                    <a:pt x="3179" y="1596"/>
                    <a:pt x="3179" y="2204"/>
                  </a:cubicBezTo>
                  <a:lnTo>
                    <a:pt x="3179" y="2525"/>
                  </a:lnTo>
                  <a:cubicBezTo>
                    <a:pt x="3179" y="2608"/>
                    <a:pt x="3108" y="2704"/>
                    <a:pt x="3001" y="2704"/>
                  </a:cubicBezTo>
                  <a:cubicBezTo>
                    <a:pt x="2917" y="2704"/>
                    <a:pt x="2822" y="2620"/>
                    <a:pt x="2822" y="2525"/>
                  </a:cubicBezTo>
                  <a:lnTo>
                    <a:pt x="2822" y="2204"/>
                  </a:lnTo>
                  <a:cubicBezTo>
                    <a:pt x="2834" y="1787"/>
                    <a:pt x="2501" y="1454"/>
                    <a:pt x="2060" y="1454"/>
                  </a:cubicBezTo>
                  <a:lnTo>
                    <a:pt x="1608" y="1454"/>
                  </a:lnTo>
                  <a:cubicBezTo>
                    <a:pt x="1096" y="1454"/>
                    <a:pt x="679" y="1870"/>
                    <a:pt x="679" y="2370"/>
                  </a:cubicBezTo>
                  <a:cubicBezTo>
                    <a:pt x="679" y="2882"/>
                    <a:pt x="1096" y="3299"/>
                    <a:pt x="1608" y="3299"/>
                  </a:cubicBezTo>
                  <a:lnTo>
                    <a:pt x="1917" y="3299"/>
                  </a:lnTo>
                  <a:cubicBezTo>
                    <a:pt x="2620" y="3299"/>
                    <a:pt x="3191" y="3859"/>
                    <a:pt x="3191" y="4573"/>
                  </a:cubicBezTo>
                  <a:cubicBezTo>
                    <a:pt x="3191" y="5216"/>
                    <a:pt x="2715" y="5764"/>
                    <a:pt x="2084" y="5835"/>
                  </a:cubicBezTo>
                  <a:cubicBezTo>
                    <a:pt x="2001" y="5859"/>
                    <a:pt x="1941" y="5918"/>
                    <a:pt x="1941" y="5990"/>
                  </a:cubicBezTo>
                  <a:lnTo>
                    <a:pt x="1941" y="6454"/>
                  </a:lnTo>
                  <a:cubicBezTo>
                    <a:pt x="1941" y="6538"/>
                    <a:pt x="1870" y="6633"/>
                    <a:pt x="1762" y="6633"/>
                  </a:cubicBezTo>
                  <a:cubicBezTo>
                    <a:pt x="1667" y="6633"/>
                    <a:pt x="1584" y="6549"/>
                    <a:pt x="1584" y="6454"/>
                  </a:cubicBezTo>
                  <a:lnTo>
                    <a:pt x="1584" y="6002"/>
                  </a:lnTo>
                  <a:cubicBezTo>
                    <a:pt x="1584" y="5918"/>
                    <a:pt x="1512" y="5859"/>
                    <a:pt x="1441" y="5859"/>
                  </a:cubicBezTo>
                  <a:cubicBezTo>
                    <a:pt x="834" y="5835"/>
                    <a:pt x="334" y="5347"/>
                    <a:pt x="334" y="4740"/>
                  </a:cubicBezTo>
                  <a:cubicBezTo>
                    <a:pt x="334" y="4644"/>
                    <a:pt x="417" y="4561"/>
                    <a:pt x="512" y="4561"/>
                  </a:cubicBezTo>
                  <a:cubicBezTo>
                    <a:pt x="608" y="4561"/>
                    <a:pt x="691" y="4633"/>
                    <a:pt x="691" y="4740"/>
                  </a:cubicBezTo>
                  <a:cubicBezTo>
                    <a:pt x="691" y="5156"/>
                    <a:pt x="1036" y="5502"/>
                    <a:pt x="1453" y="5502"/>
                  </a:cubicBezTo>
                  <a:lnTo>
                    <a:pt x="1929" y="5502"/>
                  </a:lnTo>
                  <a:cubicBezTo>
                    <a:pt x="2441" y="5502"/>
                    <a:pt x="2858" y="5085"/>
                    <a:pt x="2858" y="4573"/>
                  </a:cubicBezTo>
                  <a:cubicBezTo>
                    <a:pt x="2858" y="4073"/>
                    <a:pt x="2441" y="3656"/>
                    <a:pt x="1929" y="3656"/>
                  </a:cubicBezTo>
                  <a:lnTo>
                    <a:pt x="1608" y="3656"/>
                  </a:lnTo>
                  <a:cubicBezTo>
                    <a:pt x="905" y="3656"/>
                    <a:pt x="322" y="3085"/>
                    <a:pt x="322" y="2370"/>
                  </a:cubicBezTo>
                  <a:cubicBezTo>
                    <a:pt x="322" y="1727"/>
                    <a:pt x="798" y="1180"/>
                    <a:pt x="1441" y="1108"/>
                  </a:cubicBezTo>
                  <a:cubicBezTo>
                    <a:pt x="1512" y="1096"/>
                    <a:pt x="1572" y="1037"/>
                    <a:pt x="1572" y="953"/>
                  </a:cubicBezTo>
                  <a:lnTo>
                    <a:pt x="1572" y="501"/>
                  </a:lnTo>
                  <a:cubicBezTo>
                    <a:pt x="1572" y="406"/>
                    <a:pt x="1643" y="322"/>
                    <a:pt x="1751" y="322"/>
                  </a:cubicBezTo>
                  <a:close/>
                  <a:moveTo>
                    <a:pt x="1762" y="1"/>
                  </a:moveTo>
                  <a:cubicBezTo>
                    <a:pt x="1500" y="1"/>
                    <a:pt x="1274" y="227"/>
                    <a:pt x="1274" y="501"/>
                  </a:cubicBezTo>
                  <a:lnTo>
                    <a:pt x="1274" y="823"/>
                  </a:lnTo>
                  <a:cubicBezTo>
                    <a:pt x="548" y="977"/>
                    <a:pt x="24" y="1608"/>
                    <a:pt x="24" y="2370"/>
                  </a:cubicBezTo>
                  <a:cubicBezTo>
                    <a:pt x="24" y="3251"/>
                    <a:pt x="738" y="3954"/>
                    <a:pt x="1608" y="3954"/>
                  </a:cubicBezTo>
                  <a:lnTo>
                    <a:pt x="1917" y="3954"/>
                  </a:lnTo>
                  <a:cubicBezTo>
                    <a:pt x="2262" y="3954"/>
                    <a:pt x="2524" y="4216"/>
                    <a:pt x="2524" y="4561"/>
                  </a:cubicBezTo>
                  <a:cubicBezTo>
                    <a:pt x="2524" y="4906"/>
                    <a:pt x="2262" y="5168"/>
                    <a:pt x="1917" y="5168"/>
                  </a:cubicBezTo>
                  <a:lnTo>
                    <a:pt x="1441" y="5168"/>
                  </a:lnTo>
                  <a:cubicBezTo>
                    <a:pt x="1191" y="5168"/>
                    <a:pt x="977" y="4966"/>
                    <a:pt x="977" y="4704"/>
                  </a:cubicBezTo>
                  <a:cubicBezTo>
                    <a:pt x="977" y="4442"/>
                    <a:pt x="750" y="4216"/>
                    <a:pt x="488" y="4216"/>
                  </a:cubicBezTo>
                  <a:cubicBezTo>
                    <a:pt x="215" y="4216"/>
                    <a:pt x="0" y="4442"/>
                    <a:pt x="0" y="4704"/>
                  </a:cubicBezTo>
                  <a:cubicBezTo>
                    <a:pt x="0" y="5442"/>
                    <a:pt x="548" y="6037"/>
                    <a:pt x="1250" y="6121"/>
                  </a:cubicBezTo>
                  <a:lnTo>
                    <a:pt x="1250" y="6418"/>
                  </a:lnTo>
                  <a:cubicBezTo>
                    <a:pt x="1250" y="6692"/>
                    <a:pt x="1465" y="6907"/>
                    <a:pt x="1739" y="6907"/>
                  </a:cubicBezTo>
                  <a:cubicBezTo>
                    <a:pt x="2001" y="6907"/>
                    <a:pt x="2227" y="6692"/>
                    <a:pt x="2227" y="6418"/>
                  </a:cubicBezTo>
                  <a:lnTo>
                    <a:pt x="2227" y="6121"/>
                  </a:lnTo>
                  <a:cubicBezTo>
                    <a:pt x="2953" y="5978"/>
                    <a:pt x="3477" y="5335"/>
                    <a:pt x="3477" y="4573"/>
                  </a:cubicBezTo>
                  <a:cubicBezTo>
                    <a:pt x="3477" y="3692"/>
                    <a:pt x="2763" y="3001"/>
                    <a:pt x="1905" y="3001"/>
                  </a:cubicBezTo>
                  <a:lnTo>
                    <a:pt x="1608" y="3001"/>
                  </a:lnTo>
                  <a:cubicBezTo>
                    <a:pt x="1262" y="3001"/>
                    <a:pt x="989" y="2728"/>
                    <a:pt x="989" y="2382"/>
                  </a:cubicBezTo>
                  <a:cubicBezTo>
                    <a:pt x="989" y="2037"/>
                    <a:pt x="1262" y="1775"/>
                    <a:pt x="1608" y="1775"/>
                  </a:cubicBezTo>
                  <a:lnTo>
                    <a:pt x="2084" y="1775"/>
                  </a:lnTo>
                  <a:cubicBezTo>
                    <a:pt x="2334" y="1775"/>
                    <a:pt x="2536" y="1989"/>
                    <a:pt x="2536" y="2239"/>
                  </a:cubicBezTo>
                  <a:lnTo>
                    <a:pt x="2536" y="2549"/>
                  </a:lnTo>
                  <a:cubicBezTo>
                    <a:pt x="2524" y="2799"/>
                    <a:pt x="2751" y="3013"/>
                    <a:pt x="3013" y="3013"/>
                  </a:cubicBezTo>
                  <a:cubicBezTo>
                    <a:pt x="3286" y="3013"/>
                    <a:pt x="3513" y="2787"/>
                    <a:pt x="3513" y="2525"/>
                  </a:cubicBezTo>
                  <a:lnTo>
                    <a:pt x="3513" y="2204"/>
                  </a:lnTo>
                  <a:cubicBezTo>
                    <a:pt x="3513" y="1477"/>
                    <a:pt x="2953" y="882"/>
                    <a:pt x="2262" y="799"/>
                  </a:cubicBezTo>
                  <a:lnTo>
                    <a:pt x="2262" y="501"/>
                  </a:lnTo>
                  <a:cubicBezTo>
                    <a:pt x="2262" y="227"/>
                    <a:pt x="2036" y="1"/>
                    <a:pt x="17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816;p81">
              <a:extLst>
                <a:ext uri="{FF2B5EF4-FFF2-40B4-BE49-F238E27FC236}">
                  <a16:creationId xmlns:a16="http://schemas.microsoft.com/office/drawing/2014/main" id="{90F50F56-6F9B-4B59-ADED-D3A9B8813970}"/>
                </a:ext>
              </a:extLst>
            </p:cNvPr>
            <p:cNvSpPr/>
            <p:nvPr/>
          </p:nvSpPr>
          <p:spPr>
            <a:xfrm>
              <a:off x="4226894" y="4523485"/>
              <a:ext cx="52324" cy="51942"/>
            </a:xfrm>
            <a:custGeom>
              <a:avLst/>
              <a:gdLst/>
              <a:ahLst/>
              <a:cxnLst/>
              <a:rect l="l" t="t" r="r" b="b"/>
              <a:pathLst>
                <a:path w="1644" h="1632" extrusionOk="0">
                  <a:moveTo>
                    <a:pt x="822" y="310"/>
                  </a:moveTo>
                  <a:cubicBezTo>
                    <a:pt x="1108" y="310"/>
                    <a:pt x="1322" y="536"/>
                    <a:pt x="1322" y="822"/>
                  </a:cubicBezTo>
                  <a:cubicBezTo>
                    <a:pt x="1322" y="1096"/>
                    <a:pt x="1108" y="1322"/>
                    <a:pt x="822" y="1322"/>
                  </a:cubicBezTo>
                  <a:cubicBezTo>
                    <a:pt x="536" y="1322"/>
                    <a:pt x="310" y="1096"/>
                    <a:pt x="310" y="822"/>
                  </a:cubicBezTo>
                  <a:cubicBezTo>
                    <a:pt x="310" y="536"/>
                    <a:pt x="536" y="310"/>
                    <a:pt x="822" y="310"/>
                  </a:cubicBezTo>
                  <a:close/>
                  <a:moveTo>
                    <a:pt x="822" y="0"/>
                  </a:moveTo>
                  <a:cubicBezTo>
                    <a:pt x="370" y="0"/>
                    <a:pt x="0" y="370"/>
                    <a:pt x="0" y="822"/>
                  </a:cubicBezTo>
                  <a:cubicBezTo>
                    <a:pt x="0" y="1263"/>
                    <a:pt x="370" y="1632"/>
                    <a:pt x="822" y="1632"/>
                  </a:cubicBezTo>
                  <a:cubicBezTo>
                    <a:pt x="1263" y="1632"/>
                    <a:pt x="1644" y="1263"/>
                    <a:pt x="1644" y="822"/>
                  </a:cubicBezTo>
                  <a:cubicBezTo>
                    <a:pt x="1644" y="370"/>
                    <a:pt x="1263" y="0"/>
                    <a:pt x="82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817;p81">
              <a:extLst>
                <a:ext uri="{FF2B5EF4-FFF2-40B4-BE49-F238E27FC236}">
                  <a16:creationId xmlns:a16="http://schemas.microsoft.com/office/drawing/2014/main" id="{0AD56176-9323-434B-BECC-C58E1AA5FF57}"/>
                </a:ext>
              </a:extLst>
            </p:cNvPr>
            <p:cNvSpPr/>
            <p:nvPr/>
          </p:nvSpPr>
          <p:spPr>
            <a:xfrm>
              <a:off x="3996113" y="4291176"/>
              <a:ext cx="336512" cy="335048"/>
            </a:xfrm>
            <a:custGeom>
              <a:avLst/>
              <a:gdLst/>
              <a:ahLst/>
              <a:cxnLst/>
              <a:rect l="l" t="t" r="r" b="b"/>
              <a:pathLst>
                <a:path w="10573" h="10527" extrusionOk="0">
                  <a:moveTo>
                    <a:pt x="8216" y="5930"/>
                  </a:moveTo>
                  <a:lnTo>
                    <a:pt x="8335" y="6537"/>
                  </a:lnTo>
                  <a:cubicBezTo>
                    <a:pt x="8359" y="6597"/>
                    <a:pt x="8394" y="6645"/>
                    <a:pt x="8442" y="6657"/>
                  </a:cubicBezTo>
                  <a:cubicBezTo>
                    <a:pt x="8502" y="6668"/>
                    <a:pt x="8549" y="6692"/>
                    <a:pt x="8609" y="6716"/>
                  </a:cubicBezTo>
                  <a:cubicBezTo>
                    <a:pt x="8631" y="6729"/>
                    <a:pt x="8653" y="6734"/>
                    <a:pt x="8674" y="6734"/>
                  </a:cubicBezTo>
                  <a:cubicBezTo>
                    <a:pt x="8710" y="6734"/>
                    <a:pt x="8745" y="6719"/>
                    <a:pt x="8775" y="6704"/>
                  </a:cubicBezTo>
                  <a:lnTo>
                    <a:pt x="9252" y="6311"/>
                  </a:lnTo>
                  <a:lnTo>
                    <a:pt x="9561" y="6585"/>
                  </a:lnTo>
                  <a:lnTo>
                    <a:pt x="9264" y="7121"/>
                  </a:lnTo>
                  <a:cubicBezTo>
                    <a:pt x="9228" y="7157"/>
                    <a:pt x="9228" y="7216"/>
                    <a:pt x="9264" y="7276"/>
                  </a:cubicBezTo>
                  <a:cubicBezTo>
                    <a:pt x="9287" y="7323"/>
                    <a:pt x="9323" y="7371"/>
                    <a:pt x="9347" y="7430"/>
                  </a:cubicBezTo>
                  <a:cubicBezTo>
                    <a:pt x="9383" y="7478"/>
                    <a:pt x="9430" y="7514"/>
                    <a:pt x="9490" y="7514"/>
                  </a:cubicBezTo>
                  <a:lnTo>
                    <a:pt x="10109" y="7538"/>
                  </a:lnTo>
                  <a:lnTo>
                    <a:pt x="10180" y="7942"/>
                  </a:lnTo>
                  <a:lnTo>
                    <a:pt x="9645" y="8157"/>
                  </a:lnTo>
                  <a:cubicBezTo>
                    <a:pt x="9585" y="8181"/>
                    <a:pt x="9561" y="8240"/>
                    <a:pt x="9549" y="8276"/>
                  </a:cubicBezTo>
                  <a:cubicBezTo>
                    <a:pt x="9549" y="8335"/>
                    <a:pt x="9526" y="8383"/>
                    <a:pt x="9514" y="8442"/>
                  </a:cubicBezTo>
                  <a:cubicBezTo>
                    <a:pt x="9502" y="8502"/>
                    <a:pt x="9514" y="8562"/>
                    <a:pt x="9561" y="8597"/>
                  </a:cubicBezTo>
                  <a:lnTo>
                    <a:pt x="10014" y="8990"/>
                  </a:lnTo>
                  <a:lnTo>
                    <a:pt x="9811" y="9347"/>
                  </a:lnTo>
                  <a:lnTo>
                    <a:pt x="9228" y="9157"/>
                  </a:lnTo>
                  <a:cubicBezTo>
                    <a:pt x="9213" y="9154"/>
                    <a:pt x="9198" y="9152"/>
                    <a:pt x="9184" y="9152"/>
                  </a:cubicBezTo>
                  <a:cubicBezTo>
                    <a:pt x="9141" y="9152"/>
                    <a:pt x="9103" y="9166"/>
                    <a:pt x="9085" y="9193"/>
                  </a:cubicBezTo>
                  <a:cubicBezTo>
                    <a:pt x="9037" y="9228"/>
                    <a:pt x="8990" y="9264"/>
                    <a:pt x="8954" y="9288"/>
                  </a:cubicBezTo>
                  <a:cubicBezTo>
                    <a:pt x="8906" y="9324"/>
                    <a:pt x="8871" y="9383"/>
                    <a:pt x="8895" y="9443"/>
                  </a:cubicBezTo>
                  <a:lnTo>
                    <a:pt x="8978" y="10050"/>
                  </a:lnTo>
                  <a:lnTo>
                    <a:pt x="8597" y="10181"/>
                  </a:lnTo>
                  <a:lnTo>
                    <a:pt x="8264" y="9669"/>
                  </a:lnTo>
                  <a:cubicBezTo>
                    <a:pt x="8228" y="9621"/>
                    <a:pt x="8192" y="9585"/>
                    <a:pt x="8133" y="9585"/>
                  </a:cubicBezTo>
                  <a:lnTo>
                    <a:pt x="7954" y="9585"/>
                  </a:lnTo>
                  <a:cubicBezTo>
                    <a:pt x="7894" y="9585"/>
                    <a:pt x="7847" y="9621"/>
                    <a:pt x="7811" y="9669"/>
                  </a:cubicBezTo>
                  <a:lnTo>
                    <a:pt x="7490" y="10181"/>
                  </a:lnTo>
                  <a:lnTo>
                    <a:pt x="7097" y="10050"/>
                  </a:lnTo>
                  <a:lnTo>
                    <a:pt x="7192" y="9443"/>
                  </a:lnTo>
                  <a:cubicBezTo>
                    <a:pt x="7204" y="9383"/>
                    <a:pt x="7180" y="9324"/>
                    <a:pt x="7132" y="9288"/>
                  </a:cubicBezTo>
                  <a:cubicBezTo>
                    <a:pt x="7085" y="9264"/>
                    <a:pt x="7037" y="9216"/>
                    <a:pt x="7001" y="9193"/>
                  </a:cubicBezTo>
                  <a:cubicBezTo>
                    <a:pt x="6970" y="9161"/>
                    <a:pt x="6933" y="9145"/>
                    <a:pt x="6897" y="9145"/>
                  </a:cubicBezTo>
                  <a:cubicBezTo>
                    <a:pt x="6880" y="9145"/>
                    <a:pt x="6863" y="9149"/>
                    <a:pt x="6847" y="9157"/>
                  </a:cubicBezTo>
                  <a:lnTo>
                    <a:pt x="6275" y="9347"/>
                  </a:lnTo>
                  <a:lnTo>
                    <a:pt x="6061" y="8990"/>
                  </a:lnTo>
                  <a:lnTo>
                    <a:pt x="6525" y="8597"/>
                  </a:lnTo>
                  <a:cubicBezTo>
                    <a:pt x="6573" y="8550"/>
                    <a:pt x="6585" y="8502"/>
                    <a:pt x="6573" y="8442"/>
                  </a:cubicBezTo>
                  <a:cubicBezTo>
                    <a:pt x="6549" y="8383"/>
                    <a:pt x="6537" y="8335"/>
                    <a:pt x="6537" y="8276"/>
                  </a:cubicBezTo>
                  <a:cubicBezTo>
                    <a:pt x="6537" y="8216"/>
                    <a:pt x="6489" y="8169"/>
                    <a:pt x="6430" y="8157"/>
                  </a:cubicBezTo>
                  <a:lnTo>
                    <a:pt x="5847" y="7942"/>
                  </a:lnTo>
                  <a:lnTo>
                    <a:pt x="5930" y="7538"/>
                  </a:lnTo>
                  <a:lnTo>
                    <a:pt x="6549" y="7514"/>
                  </a:lnTo>
                  <a:cubicBezTo>
                    <a:pt x="6609" y="7514"/>
                    <a:pt x="6656" y="7490"/>
                    <a:pt x="6680" y="7430"/>
                  </a:cubicBezTo>
                  <a:cubicBezTo>
                    <a:pt x="6716" y="7383"/>
                    <a:pt x="6740" y="7323"/>
                    <a:pt x="6775" y="7276"/>
                  </a:cubicBezTo>
                  <a:cubicBezTo>
                    <a:pt x="6811" y="7240"/>
                    <a:pt x="6811" y="7180"/>
                    <a:pt x="6775" y="7121"/>
                  </a:cubicBezTo>
                  <a:lnTo>
                    <a:pt x="6478" y="6585"/>
                  </a:lnTo>
                  <a:lnTo>
                    <a:pt x="6787" y="6311"/>
                  </a:lnTo>
                  <a:lnTo>
                    <a:pt x="7263" y="6704"/>
                  </a:lnTo>
                  <a:cubicBezTo>
                    <a:pt x="7293" y="6719"/>
                    <a:pt x="7327" y="6729"/>
                    <a:pt x="7363" y="6729"/>
                  </a:cubicBezTo>
                  <a:cubicBezTo>
                    <a:pt x="7385" y="6729"/>
                    <a:pt x="7407" y="6725"/>
                    <a:pt x="7430" y="6716"/>
                  </a:cubicBezTo>
                  <a:cubicBezTo>
                    <a:pt x="7478" y="6704"/>
                    <a:pt x="7537" y="6668"/>
                    <a:pt x="7597" y="6657"/>
                  </a:cubicBezTo>
                  <a:cubicBezTo>
                    <a:pt x="7656" y="6645"/>
                    <a:pt x="7680" y="6597"/>
                    <a:pt x="7704" y="6537"/>
                  </a:cubicBezTo>
                  <a:lnTo>
                    <a:pt x="7823" y="5930"/>
                  </a:lnTo>
                  <a:close/>
                  <a:moveTo>
                    <a:pt x="4454" y="1"/>
                  </a:moveTo>
                  <a:cubicBezTo>
                    <a:pt x="3739" y="1"/>
                    <a:pt x="3025" y="180"/>
                    <a:pt x="2382" y="513"/>
                  </a:cubicBezTo>
                  <a:cubicBezTo>
                    <a:pt x="2310" y="561"/>
                    <a:pt x="2287" y="644"/>
                    <a:pt x="2322" y="715"/>
                  </a:cubicBezTo>
                  <a:cubicBezTo>
                    <a:pt x="2354" y="770"/>
                    <a:pt x="2405" y="799"/>
                    <a:pt x="2458" y="799"/>
                  </a:cubicBezTo>
                  <a:cubicBezTo>
                    <a:pt x="2485" y="799"/>
                    <a:pt x="2512" y="791"/>
                    <a:pt x="2537" y="775"/>
                  </a:cubicBezTo>
                  <a:cubicBezTo>
                    <a:pt x="3132" y="465"/>
                    <a:pt x="3787" y="299"/>
                    <a:pt x="4454" y="299"/>
                  </a:cubicBezTo>
                  <a:cubicBezTo>
                    <a:pt x="6728" y="299"/>
                    <a:pt x="8597" y="2168"/>
                    <a:pt x="8597" y="4442"/>
                  </a:cubicBezTo>
                  <a:cubicBezTo>
                    <a:pt x="8597" y="4847"/>
                    <a:pt x="8537" y="5228"/>
                    <a:pt x="8430" y="5621"/>
                  </a:cubicBezTo>
                  <a:lnTo>
                    <a:pt x="7740" y="5621"/>
                  </a:lnTo>
                  <a:cubicBezTo>
                    <a:pt x="7668" y="5621"/>
                    <a:pt x="7609" y="5656"/>
                    <a:pt x="7597" y="5728"/>
                  </a:cubicBezTo>
                  <a:lnTo>
                    <a:pt x="7466" y="6371"/>
                  </a:lnTo>
                  <a:lnTo>
                    <a:pt x="7442" y="6371"/>
                  </a:lnTo>
                  <a:lnTo>
                    <a:pt x="6942" y="5966"/>
                  </a:lnTo>
                  <a:cubicBezTo>
                    <a:pt x="6912" y="5948"/>
                    <a:pt x="6879" y="5939"/>
                    <a:pt x="6847" y="5939"/>
                  </a:cubicBezTo>
                  <a:cubicBezTo>
                    <a:pt x="6814" y="5939"/>
                    <a:pt x="6781" y="5948"/>
                    <a:pt x="6751" y="5966"/>
                  </a:cubicBezTo>
                  <a:lnTo>
                    <a:pt x="6239" y="6407"/>
                  </a:lnTo>
                  <a:cubicBezTo>
                    <a:pt x="6180" y="6442"/>
                    <a:pt x="6168" y="6537"/>
                    <a:pt x="6216" y="6597"/>
                  </a:cubicBezTo>
                  <a:lnTo>
                    <a:pt x="6525" y="7180"/>
                  </a:lnTo>
                  <a:cubicBezTo>
                    <a:pt x="6525" y="7180"/>
                    <a:pt x="6525" y="7192"/>
                    <a:pt x="6513" y="7192"/>
                  </a:cubicBezTo>
                  <a:lnTo>
                    <a:pt x="5858" y="7204"/>
                  </a:lnTo>
                  <a:cubicBezTo>
                    <a:pt x="5775" y="7204"/>
                    <a:pt x="5716" y="7264"/>
                    <a:pt x="5704" y="7335"/>
                  </a:cubicBezTo>
                  <a:lnTo>
                    <a:pt x="5585" y="7990"/>
                  </a:lnTo>
                  <a:cubicBezTo>
                    <a:pt x="5573" y="8073"/>
                    <a:pt x="5620" y="8145"/>
                    <a:pt x="5680" y="8157"/>
                  </a:cubicBezTo>
                  <a:lnTo>
                    <a:pt x="6013" y="8288"/>
                  </a:lnTo>
                  <a:cubicBezTo>
                    <a:pt x="5525" y="8502"/>
                    <a:pt x="5001" y="8585"/>
                    <a:pt x="4454" y="8585"/>
                  </a:cubicBezTo>
                  <a:cubicBezTo>
                    <a:pt x="2179" y="8585"/>
                    <a:pt x="322" y="6728"/>
                    <a:pt x="322" y="4454"/>
                  </a:cubicBezTo>
                  <a:cubicBezTo>
                    <a:pt x="322" y="3168"/>
                    <a:pt x="894" y="2001"/>
                    <a:pt x="1894" y="1203"/>
                  </a:cubicBezTo>
                  <a:cubicBezTo>
                    <a:pt x="1965" y="1144"/>
                    <a:pt x="1965" y="1061"/>
                    <a:pt x="1929" y="989"/>
                  </a:cubicBezTo>
                  <a:cubicBezTo>
                    <a:pt x="1895" y="942"/>
                    <a:pt x="1850" y="921"/>
                    <a:pt x="1804" y="921"/>
                  </a:cubicBezTo>
                  <a:cubicBezTo>
                    <a:pt x="1769" y="921"/>
                    <a:pt x="1734" y="933"/>
                    <a:pt x="1703" y="953"/>
                  </a:cubicBezTo>
                  <a:cubicBezTo>
                    <a:pt x="632" y="1799"/>
                    <a:pt x="1" y="3085"/>
                    <a:pt x="1" y="4454"/>
                  </a:cubicBezTo>
                  <a:cubicBezTo>
                    <a:pt x="1" y="5645"/>
                    <a:pt x="465" y="6764"/>
                    <a:pt x="1298" y="7597"/>
                  </a:cubicBezTo>
                  <a:cubicBezTo>
                    <a:pt x="2132" y="8431"/>
                    <a:pt x="3251" y="8883"/>
                    <a:pt x="4442" y="8883"/>
                  </a:cubicBezTo>
                  <a:cubicBezTo>
                    <a:pt x="5001" y="8883"/>
                    <a:pt x="5537" y="8788"/>
                    <a:pt x="6049" y="8585"/>
                  </a:cubicBezTo>
                  <a:lnTo>
                    <a:pt x="6049" y="8585"/>
                  </a:lnTo>
                  <a:lnTo>
                    <a:pt x="5775" y="8823"/>
                  </a:lnTo>
                  <a:cubicBezTo>
                    <a:pt x="5716" y="8871"/>
                    <a:pt x="5704" y="8966"/>
                    <a:pt x="5751" y="9026"/>
                  </a:cubicBezTo>
                  <a:lnTo>
                    <a:pt x="6073" y="9585"/>
                  </a:lnTo>
                  <a:cubicBezTo>
                    <a:pt x="6101" y="9632"/>
                    <a:pt x="6158" y="9664"/>
                    <a:pt x="6211" y="9664"/>
                  </a:cubicBezTo>
                  <a:cubicBezTo>
                    <a:pt x="6225" y="9664"/>
                    <a:pt x="6239" y="9662"/>
                    <a:pt x="6251" y="9657"/>
                  </a:cubicBezTo>
                  <a:lnTo>
                    <a:pt x="6882" y="9455"/>
                  </a:lnTo>
                  <a:cubicBezTo>
                    <a:pt x="6882" y="9455"/>
                    <a:pt x="6894" y="9455"/>
                    <a:pt x="6894" y="9466"/>
                  </a:cubicBezTo>
                  <a:lnTo>
                    <a:pt x="6787" y="10121"/>
                  </a:lnTo>
                  <a:cubicBezTo>
                    <a:pt x="6775" y="10193"/>
                    <a:pt x="6823" y="10276"/>
                    <a:pt x="6894" y="10288"/>
                  </a:cubicBezTo>
                  <a:lnTo>
                    <a:pt x="7525" y="10514"/>
                  </a:lnTo>
                  <a:cubicBezTo>
                    <a:pt x="7537" y="10514"/>
                    <a:pt x="7549" y="10526"/>
                    <a:pt x="7585" y="10526"/>
                  </a:cubicBezTo>
                  <a:cubicBezTo>
                    <a:pt x="7644" y="10526"/>
                    <a:pt x="7680" y="10490"/>
                    <a:pt x="7716" y="10455"/>
                  </a:cubicBezTo>
                  <a:lnTo>
                    <a:pt x="8061" y="9883"/>
                  </a:lnTo>
                  <a:lnTo>
                    <a:pt x="8073" y="9883"/>
                  </a:lnTo>
                  <a:lnTo>
                    <a:pt x="8418" y="10455"/>
                  </a:lnTo>
                  <a:cubicBezTo>
                    <a:pt x="8445" y="10499"/>
                    <a:pt x="8497" y="10523"/>
                    <a:pt x="8547" y="10523"/>
                  </a:cubicBezTo>
                  <a:cubicBezTo>
                    <a:pt x="8565" y="10523"/>
                    <a:pt x="8582" y="10520"/>
                    <a:pt x="8597" y="10514"/>
                  </a:cubicBezTo>
                  <a:lnTo>
                    <a:pt x="9216" y="10288"/>
                  </a:lnTo>
                  <a:cubicBezTo>
                    <a:pt x="9287" y="10252"/>
                    <a:pt x="9323" y="10193"/>
                    <a:pt x="9323" y="10121"/>
                  </a:cubicBezTo>
                  <a:lnTo>
                    <a:pt x="9216" y="9466"/>
                  </a:lnTo>
                  <a:cubicBezTo>
                    <a:pt x="9216" y="9466"/>
                    <a:pt x="9228" y="9466"/>
                    <a:pt x="9228" y="9455"/>
                  </a:cubicBezTo>
                  <a:lnTo>
                    <a:pt x="9859" y="9657"/>
                  </a:lnTo>
                  <a:cubicBezTo>
                    <a:pt x="9878" y="9666"/>
                    <a:pt x="9897" y="9671"/>
                    <a:pt x="9916" y="9671"/>
                  </a:cubicBezTo>
                  <a:cubicBezTo>
                    <a:pt x="9966" y="9671"/>
                    <a:pt x="10011" y="9638"/>
                    <a:pt x="10038" y="9585"/>
                  </a:cubicBezTo>
                  <a:lnTo>
                    <a:pt x="10359" y="9026"/>
                  </a:lnTo>
                  <a:cubicBezTo>
                    <a:pt x="10395" y="8966"/>
                    <a:pt x="10395" y="8871"/>
                    <a:pt x="10335" y="8823"/>
                  </a:cubicBezTo>
                  <a:lnTo>
                    <a:pt x="9847" y="8395"/>
                  </a:lnTo>
                  <a:lnTo>
                    <a:pt x="9847" y="8383"/>
                  </a:lnTo>
                  <a:lnTo>
                    <a:pt x="10454" y="8145"/>
                  </a:lnTo>
                  <a:cubicBezTo>
                    <a:pt x="10460" y="8146"/>
                    <a:pt x="10465" y="8146"/>
                    <a:pt x="10470" y="8146"/>
                  </a:cubicBezTo>
                  <a:cubicBezTo>
                    <a:pt x="10532" y="8146"/>
                    <a:pt x="10572" y="8080"/>
                    <a:pt x="10561" y="8014"/>
                  </a:cubicBezTo>
                  <a:lnTo>
                    <a:pt x="10442" y="7359"/>
                  </a:lnTo>
                  <a:cubicBezTo>
                    <a:pt x="10419" y="7288"/>
                    <a:pt x="10359" y="7240"/>
                    <a:pt x="10288" y="7228"/>
                  </a:cubicBezTo>
                  <a:lnTo>
                    <a:pt x="9633" y="7204"/>
                  </a:lnTo>
                  <a:cubicBezTo>
                    <a:pt x="9633" y="7204"/>
                    <a:pt x="9633" y="7192"/>
                    <a:pt x="9621" y="7192"/>
                  </a:cubicBezTo>
                  <a:lnTo>
                    <a:pt x="9930" y="6609"/>
                  </a:lnTo>
                  <a:cubicBezTo>
                    <a:pt x="9966" y="6549"/>
                    <a:pt x="9942" y="6466"/>
                    <a:pt x="9907" y="6418"/>
                  </a:cubicBezTo>
                  <a:lnTo>
                    <a:pt x="9395" y="5990"/>
                  </a:lnTo>
                  <a:cubicBezTo>
                    <a:pt x="9365" y="5966"/>
                    <a:pt x="9332" y="5954"/>
                    <a:pt x="9299" y="5954"/>
                  </a:cubicBezTo>
                  <a:cubicBezTo>
                    <a:pt x="9267" y="5954"/>
                    <a:pt x="9234" y="5966"/>
                    <a:pt x="9204" y="5990"/>
                  </a:cubicBezTo>
                  <a:lnTo>
                    <a:pt x="8692" y="6395"/>
                  </a:lnTo>
                  <a:lnTo>
                    <a:pt x="8680" y="6395"/>
                  </a:lnTo>
                  <a:lnTo>
                    <a:pt x="8609" y="6049"/>
                  </a:lnTo>
                  <a:lnTo>
                    <a:pt x="8609" y="6037"/>
                  </a:lnTo>
                  <a:cubicBezTo>
                    <a:pt x="8799" y="5525"/>
                    <a:pt x="8895" y="5002"/>
                    <a:pt x="8895" y="4454"/>
                  </a:cubicBezTo>
                  <a:cubicBezTo>
                    <a:pt x="8895" y="3263"/>
                    <a:pt x="8430" y="2144"/>
                    <a:pt x="7597" y="1311"/>
                  </a:cubicBezTo>
                  <a:cubicBezTo>
                    <a:pt x="6763" y="477"/>
                    <a:pt x="5644" y="1"/>
                    <a:pt x="445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081;p80">
            <a:extLst>
              <a:ext uri="{FF2B5EF4-FFF2-40B4-BE49-F238E27FC236}">
                <a16:creationId xmlns:a16="http://schemas.microsoft.com/office/drawing/2014/main" id="{2D271589-93F9-4F6F-8096-B008D56EB3CD}"/>
              </a:ext>
            </a:extLst>
          </p:cNvPr>
          <p:cNvSpPr/>
          <p:nvPr/>
        </p:nvSpPr>
        <p:spPr>
          <a:xfrm>
            <a:off x="6680022" y="1140880"/>
            <a:ext cx="550005" cy="450823"/>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391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3293247" y="2562591"/>
            <a:ext cx="255750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Project Schedule</a:t>
            </a:r>
            <a:endParaRPr dirty="0"/>
          </a:p>
        </p:txBody>
      </p:sp>
      <p:sp>
        <p:nvSpPr>
          <p:cNvPr id="180" name="Google Shape;180;p40"/>
          <p:cNvSpPr txBox="1">
            <a:spLocks noGrp="1"/>
          </p:cNvSpPr>
          <p:nvPr>
            <p:ph type="subTitle" idx="1"/>
          </p:nvPr>
        </p:nvSpPr>
        <p:spPr>
          <a:xfrm>
            <a:off x="3704727" y="3110991"/>
            <a:ext cx="1734540" cy="6591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WBS and Timeline</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06</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extLst>
      <p:ext uri="{BB962C8B-B14F-4D97-AF65-F5344CB8AC3E}">
        <p14:creationId xmlns:p14="http://schemas.microsoft.com/office/powerpoint/2010/main" val="987378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468" name="Picture 467">
            <a:extLst>
              <a:ext uri="{FF2B5EF4-FFF2-40B4-BE49-F238E27FC236}">
                <a16:creationId xmlns:a16="http://schemas.microsoft.com/office/drawing/2014/main" id="{DB0621BB-367E-4AFC-97A4-2CAB589EE0CE}"/>
              </a:ext>
            </a:extLst>
          </p:cNvPr>
          <p:cNvPicPr>
            <a:picLocks noChangeAspect="1"/>
          </p:cNvPicPr>
          <p:nvPr/>
        </p:nvPicPr>
        <p:blipFill rotWithShape="1">
          <a:blip r:embed="rId3">
            <a:clrChange>
              <a:clrFrom>
                <a:srgbClr val="FFFFFF"/>
              </a:clrFrom>
              <a:clrTo>
                <a:srgbClr val="FFFFFF">
                  <a:alpha val="0"/>
                </a:srgbClr>
              </a:clrTo>
            </a:clrChange>
          </a:blip>
          <a:srcRect l="-1" r="56882"/>
          <a:stretch/>
        </p:blipFill>
        <p:spPr>
          <a:xfrm>
            <a:off x="1013466" y="0"/>
            <a:ext cx="7635234" cy="5060708"/>
          </a:xfrm>
          <a:prstGeom prst="rect">
            <a:avLst/>
          </a:prstGeom>
          <a:effectLst>
            <a:glow rad="12700">
              <a:schemeClr val="bg1"/>
            </a:glow>
          </a:effectLst>
        </p:spPr>
      </p:pic>
      <p:sp>
        <p:nvSpPr>
          <p:cNvPr id="470" name="Google Shape;214;p44">
            <a:extLst>
              <a:ext uri="{FF2B5EF4-FFF2-40B4-BE49-F238E27FC236}">
                <a16:creationId xmlns:a16="http://schemas.microsoft.com/office/drawing/2014/main" id="{694F9F53-09F8-4026-814C-1A2F00340BB7}"/>
              </a:ext>
            </a:extLst>
          </p:cNvPr>
          <p:cNvSpPr txBox="1">
            <a:spLocks noGrp="1"/>
          </p:cNvSpPr>
          <p:nvPr>
            <p:ph type="title"/>
          </p:nvPr>
        </p:nvSpPr>
        <p:spPr>
          <a:xfrm rot="16200000">
            <a:off x="-126499" y="186337"/>
            <a:ext cx="1068780" cy="58315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WBS</a:t>
            </a:r>
            <a:endParaRPr dirty="0">
              <a:solidFill>
                <a:schemeClr val="accent1"/>
              </a:solidFill>
            </a:endParaRPr>
          </a:p>
        </p:txBody>
      </p:sp>
      <p:cxnSp>
        <p:nvCxnSpPr>
          <p:cNvPr id="471" name="Google Shape;216;p44">
            <a:extLst>
              <a:ext uri="{FF2B5EF4-FFF2-40B4-BE49-F238E27FC236}">
                <a16:creationId xmlns:a16="http://schemas.microsoft.com/office/drawing/2014/main" id="{4A1F035F-7078-4513-A7EB-9815FFA1DBA6}"/>
              </a:ext>
            </a:extLst>
          </p:cNvPr>
          <p:cNvCxnSpPr>
            <a:cxnSpLocks/>
          </p:cNvCxnSpPr>
          <p:nvPr/>
        </p:nvCxnSpPr>
        <p:spPr>
          <a:xfrm flipV="1">
            <a:off x="214605" y="101043"/>
            <a:ext cx="0" cy="129341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470" name="Google Shape;214;p44">
            <a:extLst>
              <a:ext uri="{FF2B5EF4-FFF2-40B4-BE49-F238E27FC236}">
                <a16:creationId xmlns:a16="http://schemas.microsoft.com/office/drawing/2014/main" id="{694F9F53-09F8-4026-814C-1A2F00340BB7}"/>
              </a:ext>
            </a:extLst>
          </p:cNvPr>
          <p:cNvSpPr txBox="1">
            <a:spLocks noGrp="1"/>
          </p:cNvSpPr>
          <p:nvPr>
            <p:ph type="title"/>
          </p:nvPr>
        </p:nvSpPr>
        <p:spPr>
          <a:xfrm rot="16200000">
            <a:off x="-126499" y="186337"/>
            <a:ext cx="1068780" cy="58315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WBS</a:t>
            </a:r>
            <a:endParaRPr dirty="0">
              <a:solidFill>
                <a:schemeClr val="accent1"/>
              </a:solidFill>
            </a:endParaRPr>
          </a:p>
        </p:txBody>
      </p:sp>
      <p:cxnSp>
        <p:nvCxnSpPr>
          <p:cNvPr id="471" name="Google Shape;216;p44">
            <a:extLst>
              <a:ext uri="{FF2B5EF4-FFF2-40B4-BE49-F238E27FC236}">
                <a16:creationId xmlns:a16="http://schemas.microsoft.com/office/drawing/2014/main" id="{4A1F035F-7078-4513-A7EB-9815FFA1DBA6}"/>
              </a:ext>
            </a:extLst>
          </p:cNvPr>
          <p:cNvCxnSpPr>
            <a:cxnSpLocks/>
          </p:cNvCxnSpPr>
          <p:nvPr/>
        </p:nvCxnSpPr>
        <p:spPr>
          <a:xfrm flipV="1">
            <a:off x="214605" y="101043"/>
            <a:ext cx="0" cy="129341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5" name="Picture 4">
            <a:extLst>
              <a:ext uri="{FF2B5EF4-FFF2-40B4-BE49-F238E27FC236}">
                <a16:creationId xmlns:a16="http://schemas.microsoft.com/office/drawing/2014/main" id="{D3BF7CC8-414C-4091-AF71-E884DDA31B5E}"/>
              </a:ext>
            </a:extLst>
          </p:cNvPr>
          <p:cNvPicPr>
            <a:picLocks noChangeAspect="1"/>
          </p:cNvPicPr>
          <p:nvPr/>
        </p:nvPicPr>
        <p:blipFill rotWithShape="1">
          <a:blip r:embed="rId3">
            <a:clrChange>
              <a:clrFrom>
                <a:srgbClr val="FFFFFF"/>
              </a:clrFrom>
              <a:clrTo>
                <a:srgbClr val="FFFFFF">
                  <a:alpha val="0"/>
                </a:srgbClr>
              </a:clrTo>
            </a:clrChange>
            <a:grayscl/>
          </a:blip>
          <a:srcRect l="43047" r="11297" b="35493"/>
          <a:stretch/>
        </p:blipFill>
        <p:spPr>
          <a:xfrm>
            <a:off x="960125" y="162002"/>
            <a:ext cx="7901858" cy="3190797"/>
          </a:xfrm>
          <a:prstGeom prst="rect">
            <a:avLst/>
          </a:prstGeom>
          <a:effectLst>
            <a:glow rad="12700">
              <a:schemeClr val="bg1"/>
            </a:glow>
          </a:effectLst>
        </p:spPr>
      </p:pic>
      <p:pic>
        <p:nvPicPr>
          <p:cNvPr id="6" name="Picture 5">
            <a:extLst>
              <a:ext uri="{FF2B5EF4-FFF2-40B4-BE49-F238E27FC236}">
                <a16:creationId xmlns:a16="http://schemas.microsoft.com/office/drawing/2014/main" id="{084256CC-F6FA-4F71-9CD5-9D436898063A}"/>
              </a:ext>
            </a:extLst>
          </p:cNvPr>
          <p:cNvPicPr>
            <a:picLocks noChangeAspect="1"/>
          </p:cNvPicPr>
          <p:nvPr/>
        </p:nvPicPr>
        <p:blipFill rotWithShape="1">
          <a:blip r:embed="rId3">
            <a:clrChange>
              <a:clrFrom>
                <a:srgbClr val="FFFFFF"/>
              </a:clrFrom>
              <a:clrTo>
                <a:srgbClr val="FFFFFF">
                  <a:alpha val="0"/>
                </a:srgbClr>
              </a:clrTo>
            </a:clrChange>
            <a:grayscl/>
          </a:blip>
          <a:srcRect l="88932" r="-33" b="35493"/>
          <a:stretch/>
        </p:blipFill>
        <p:spPr>
          <a:xfrm>
            <a:off x="6474929" y="2202180"/>
            <a:ext cx="1960411" cy="3255723"/>
          </a:xfrm>
          <a:prstGeom prst="rect">
            <a:avLst/>
          </a:prstGeom>
          <a:effectLst>
            <a:glow rad="12700">
              <a:schemeClr val="bg1"/>
            </a:glow>
          </a:effectLst>
        </p:spPr>
      </p:pic>
    </p:spTree>
    <p:extLst>
      <p:ext uri="{BB962C8B-B14F-4D97-AF65-F5344CB8AC3E}">
        <p14:creationId xmlns:p14="http://schemas.microsoft.com/office/powerpoint/2010/main" val="1805753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33330" y="329037"/>
            <a:ext cx="4560214" cy="5670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Project Timeline Summary</a:t>
            </a:r>
            <a:endParaRPr dirty="0">
              <a:solidFill>
                <a:schemeClr val="accent1"/>
              </a:solidFill>
            </a:endParaRPr>
          </a:p>
        </p:txBody>
      </p:sp>
      <p:cxnSp>
        <p:nvCxnSpPr>
          <p:cNvPr id="216" name="Google Shape;216;p44"/>
          <p:cNvCxnSpPr>
            <a:cxnSpLocks/>
          </p:cNvCxnSpPr>
          <p:nvPr/>
        </p:nvCxnSpPr>
        <p:spPr>
          <a:xfrm>
            <a:off x="1026200" y="414022"/>
            <a:ext cx="4467344"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314" name="Google Shape;9344;p75">
            <a:extLst>
              <a:ext uri="{FF2B5EF4-FFF2-40B4-BE49-F238E27FC236}">
                <a16:creationId xmlns:a16="http://schemas.microsoft.com/office/drawing/2014/main" id="{BE906D1E-195B-4383-B287-85830719BAA2}"/>
              </a:ext>
            </a:extLst>
          </p:cNvPr>
          <p:cNvGrpSpPr/>
          <p:nvPr/>
        </p:nvGrpSpPr>
        <p:grpSpPr>
          <a:xfrm>
            <a:off x="216449" y="3419516"/>
            <a:ext cx="8756936" cy="569018"/>
            <a:chOff x="5287688" y="3173364"/>
            <a:chExt cx="928496" cy="74100"/>
          </a:xfrm>
        </p:grpSpPr>
        <p:cxnSp>
          <p:nvCxnSpPr>
            <p:cNvPr id="317" name="Google Shape;9346;p75">
              <a:extLst>
                <a:ext uri="{FF2B5EF4-FFF2-40B4-BE49-F238E27FC236}">
                  <a16:creationId xmlns:a16="http://schemas.microsoft.com/office/drawing/2014/main" id="{7881DA3E-65A4-4FF7-B49E-64238970C399}"/>
                </a:ext>
              </a:extLst>
            </p:cNvPr>
            <p:cNvCxnSpPr>
              <a:cxnSpLocks/>
            </p:cNvCxnSpPr>
            <p:nvPr/>
          </p:nvCxnSpPr>
          <p:spPr>
            <a:xfrm>
              <a:off x="5287688" y="3210371"/>
              <a:ext cx="928496" cy="43"/>
            </a:xfrm>
            <a:prstGeom prst="straightConnector1">
              <a:avLst/>
            </a:prstGeom>
            <a:noFill/>
            <a:ln w="9525" cap="flat" cmpd="sng">
              <a:solidFill>
                <a:schemeClr val="accent6">
                  <a:lumMod val="25000"/>
                  <a:lumOff val="75000"/>
                </a:schemeClr>
              </a:solidFill>
              <a:prstDash val="solid"/>
              <a:round/>
              <a:headEnd type="none" w="med" len="med"/>
              <a:tailEnd type="none" w="med" len="med"/>
            </a:ln>
          </p:spPr>
        </p:cxnSp>
        <p:cxnSp>
          <p:nvCxnSpPr>
            <p:cNvPr id="318" name="Google Shape;9347;p75">
              <a:extLst>
                <a:ext uri="{FF2B5EF4-FFF2-40B4-BE49-F238E27FC236}">
                  <a16:creationId xmlns:a16="http://schemas.microsoft.com/office/drawing/2014/main" id="{F4969337-686E-409B-88D0-025879FE5F98}"/>
                </a:ext>
              </a:extLst>
            </p:cNvPr>
            <p:cNvCxnSpPr/>
            <p:nvPr/>
          </p:nvCxnSpPr>
          <p:spPr>
            <a:xfrm>
              <a:off x="5518476" y="3173364"/>
              <a:ext cx="0" cy="74100"/>
            </a:xfrm>
            <a:prstGeom prst="straightConnector1">
              <a:avLst/>
            </a:prstGeom>
            <a:noFill/>
            <a:ln w="9525" cap="flat" cmpd="sng">
              <a:solidFill>
                <a:schemeClr val="accent6">
                  <a:lumMod val="25000"/>
                  <a:lumOff val="75000"/>
                </a:schemeClr>
              </a:solidFill>
              <a:prstDash val="solid"/>
              <a:round/>
              <a:headEnd type="none" w="med" len="med"/>
              <a:tailEnd type="none" w="med" len="med"/>
            </a:ln>
          </p:spPr>
        </p:cxnSp>
        <p:cxnSp>
          <p:nvCxnSpPr>
            <p:cNvPr id="319" name="Google Shape;9348;p75">
              <a:extLst>
                <a:ext uri="{FF2B5EF4-FFF2-40B4-BE49-F238E27FC236}">
                  <a16:creationId xmlns:a16="http://schemas.microsoft.com/office/drawing/2014/main" id="{B724445F-8CB2-438B-ADD7-7ECDAC2FF103}"/>
                </a:ext>
              </a:extLst>
            </p:cNvPr>
            <p:cNvCxnSpPr/>
            <p:nvPr/>
          </p:nvCxnSpPr>
          <p:spPr>
            <a:xfrm>
              <a:off x="5287935" y="3173364"/>
              <a:ext cx="0" cy="74100"/>
            </a:xfrm>
            <a:prstGeom prst="straightConnector1">
              <a:avLst/>
            </a:prstGeom>
            <a:noFill/>
            <a:ln w="9525" cap="flat" cmpd="sng">
              <a:solidFill>
                <a:schemeClr val="accent6">
                  <a:lumMod val="25000"/>
                  <a:lumOff val="75000"/>
                </a:schemeClr>
              </a:solidFill>
              <a:prstDash val="solid"/>
              <a:round/>
              <a:headEnd type="none" w="med" len="med"/>
              <a:tailEnd type="none" w="med" len="med"/>
            </a:ln>
          </p:spPr>
        </p:cxnSp>
        <p:cxnSp>
          <p:nvCxnSpPr>
            <p:cNvPr id="320" name="Google Shape;9349;p75">
              <a:extLst>
                <a:ext uri="{FF2B5EF4-FFF2-40B4-BE49-F238E27FC236}">
                  <a16:creationId xmlns:a16="http://schemas.microsoft.com/office/drawing/2014/main" id="{80E26AAE-7552-4859-AF85-B2F595A8181C}"/>
                </a:ext>
              </a:extLst>
            </p:cNvPr>
            <p:cNvCxnSpPr/>
            <p:nvPr/>
          </p:nvCxnSpPr>
          <p:spPr>
            <a:xfrm>
              <a:off x="5751239" y="3173364"/>
              <a:ext cx="0" cy="74100"/>
            </a:xfrm>
            <a:prstGeom prst="straightConnector1">
              <a:avLst/>
            </a:prstGeom>
            <a:noFill/>
            <a:ln w="9525" cap="flat" cmpd="sng">
              <a:solidFill>
                <a:schemeClr val="accent6">
                  <a:lumMod val="25000"/>
                  <a:lumOff val="75000"/>
                </a:schemeClr>
              </a:solidFill>
              <a:prstDash val="solid"/>
              <a:round/>
              <a:headEnd type="none" w="med" len="med"/>
              <a:tailEnd type="none" w="med" len="med"/>
            </a:ln>
          </p:spPr>
        </p:cxnSp>
        <p:cxnSp>
          <p:nvCxnSpPr>
            <p:cNvPr id="321" name="Google Shape;9350;p75">
              <a:extLst>
                <a:ext uri="{FF2B5EF4-FFF2-40B4-BE49-F238E27FC236}">
                  <a16:creationId xmlns:a16="http://schemas.microsoft.com/office/drawing/2014/main" id="{531B919F-3BA7-421E-9D34-7D5A71EDA560}"/>
                </a:ext>
              </a:extLst>
            </p:cNvPr>
            <p:cNvCxnSpPr/>
            <p:nvPr/>
          </p:nvCxnSpPr>
          <p:spPr>
            <a:xfrm>
              <a:off x="5982252" y="3173364"/>
              <a:ext cx="0" cy="74100"/>
            </a:xfrm>
            <a:prstGeom prst="straightConnector1">
              <a:avLst/>
            </a:prstGeom>
            <a:noFill/>
            <a:ln w="9525" cap="flat" cmpd="sng">
              <a:solidFill>
                <a:schemeClr val="accent6">
                  <a:lumMod val="25000"/>
                  <a:lumOff val="75000"/>
                </a:schemeClr>
              </a:solidFill>
              <a:prstDash val="solid"/>
              <a:round/>
              <a:headEnd type="none" w="med" len="med"/>
              <a:tailEnd type="none" w="med" len="med"/>
            </a:ln>
          </p:spPr>
        </p:cxnSp>
        <p:cxnSp>
          <p:nvCxnSpPr>
            <p:cNvPr id="322" name="Google Shape;9351;p75">
              <a:extLst>
                <a:ext uri="{FF2B5EF4-FFF2-40B4-BE49-F238E27FC236}">
                  <a16:creationId xmlns:a16="http://schemas.microsoft.com/office/drawing/2014/main" id="{C2AC8F74-5777-4C67-A0D1-1CE8E5BC2278}"/>
                </a:ext>
              </a:extLst>
            </p:cNvPr>
            <p:cNvCxnSpPr/>
            <p:nvPr/>
          </p:nvCxnSpPr>
          <p:spPr>
            <a:xfrm>
              <a:off x="6216184" y="3173364"/>
              <a:ext cx="0" cy="74100"/>
            </a:xfrm>
            <a:prstGeom prst="straightConnector1">
              <a:avLst/>
            </a:prstGeom>
            <a:noFill/>
            <a:ln w="9525" cap="flat" cmpd="sng">
              <a:solidFill>
                <a:schemeClr val="accent6">
                  <a:lumMod val="25000"/>
                  <a:lumOff val="75000"/>
                </a:schemeClr>
              </a:solidFill>
              <a:prstDash val="solid"/>
              <a:round/>
              <a:headEnd type="none" w="med" len="med"/>
              <a:tailEnd type="none" w="med" len="med"/>
            </a:ln>
          </p:spPr>
        </p:cxnSp>
      </p:grpSp>
      <p:sp>
        <p:nvSpPr>
          <p:cNvPr id="442" name="TextBox 441">
            <a:extLst>
              <a:ext uri="{FF2B5EF4-FFF2-40B4-BE49-F238E27FC236}">
                <a16:creationId xmlns:a16="http://schemas.microsoft.com/office/drawing/2014/main" id="{1548F2D6-BBA9-4B13-8F42-8FB31BEABAFF}"/>
              </a:ext>
            </a:extLst>
          </p:cNvPr>
          <p:cNvSpPr txBox="1"/>
          <p:nvPr/>
        </p:nvSpPr>
        <p:spPr>
          <a:xfrm>
            <a:off x="789138" y="3711321"/>
            <a:ext cx="1056653" cy="246221"/>
          </a:xfrm>
          <a:prstGeom prst="rect">
            <a:avLst/>
          </a:prstGeom>
          <a:noFill/>
        </p:spPr>
        <p:txBody>
          <a:bodyPr wrap="square">
            <a:spAutoFit/>
          </a:bodyPr>
          <a:lstStyle/>
          <a:p>
            <a:pPr algn="ctr"/>
            <a:r>
              <a:rPr lang="en-US" sz="1000" dirty="0">
                <a:solidFill>
                  <a:schemeClr val="bg1"/>
                </a:solidFill>
              </a:rPr>
              <a:t>January ‘21</a:t>
            </a:r>
          </a:p>
        </p:txBody>
      </p:sp>
      <p:sp>
        <p:nvSpPr>
          <p:cNvPr id="444" name="TextBox 443">
            <a:extLst>
              <a:ext uri="{FF2B5EF4-FFF2-40B4-BE49-F238E27FC236}">
                <a16:creationId xmlns:a16="http://schemas.microsoft.com/office/drawing/2014/main" id="{8EEF88C6-1569-493E-B68D-E2CCBAC6D20E}"/>
              </a:ext>
            </a:extLst>
          </p:cNvPr>
          <p:cNvSpPr txBox="1"/>
          <p:nvPr/>
        </p:nvSpPr>
        <p:spPr>
          <a:xfrm>
            <a:off x="2962380" y="3711321"/>
            <a:ext cx="1056653" cy="246221"/>
          </a:xfrm>
          <a:prstGeom prst="rect">
            <a:avLst/>
          </a:prstGeom>
          <a:noFill/>
        </p:spPr>
        <p:txBody>
          <a:bodyPr wrap="square">
            <a:spAutoFit/>
          </a:bodyPr>
          <a:lstStyle/>
          <a:p>
            <a:pPr algn="ctr"/>
            <a:r>
              <a:rPr lang="en-US" sz="1000" dirty="0">
                <a:solidFill>
                  <a:schemeClr val="bg1"/>
                </a:solidFill>
              </a:rPr>
              <a:t>February ‘21</a:t>
            </a:r>
          </a:p>
        </p:txBody>
      </p:sp>
      <p:sp>
        <p:nvSpPr>
          <p:cNvPr id="445" name="TextBox 444">
            <a:extLst>
              <a:ext uri="{FF2B5EF4-FFF2-40B4-BE49-F238E27FC236}">
                <a16:creationId xmlns:a16="http://schemas.microsoft.com/office/drawing/2014/main" id="{4678E92C-4FD3-4832-ABC4-3FF41112C563}"/>
              </a:ext>
            </a:extLst>
          </p:cNvPr>
          <p:cNvSpPr txBox="1"/>
          <p:nvPr/>
        </p:nvSpPr>
        <p:spPr>
          <a:xfrm>
            <a:off x="5163153" y="3711322"/>
            <a:ext cx="1056653" cy="246221"/>
          </a:xfrm>
          <a:prstGeom prst="rect">
            <a:avLst/>
          </a:prstGeom>
          <a:noFill/>
        </p:spPr>
        <p:txBody>
          <a:bodyPr wrap="square">
            <a:spAutoFit/>
          </a:bodyPr>
          <a:lstStyle/>
          <a:p>
            <a:pPr algn="ctr"/>
            <a:r>
              <a:rPr lang="en-US" sz="1000" dirty="0">
                <a:solidFill>
                  <a:schemeClr val="bg1"/>
                </a:solidFill>
              </a:rPr>
              <a:t>March ‘21</a:t>
            </a:r>
          </a:p>
        </p:txBody>
      </p:sp>
      <p:sp>
        <p:nvSpPr>
          <p:cNvPr id="446" name="TextBox 445">
            <a:extLst>
              <a:ext uri="{FF2B5EF4-FFF2-40B4-BE49-F238E27FC236}">
                <a16:creationId xmlns:a16="http://schemas.microsoft.com/office/drawing/2014/main" id="{1AB4DA0B-EFED-4546-85D7-29FCAE71DD81}"/>
              </a:ext>
            </a:extLst>
          </p:cNvPr>
          <p:cNvSpPr txBox="1"/>
          <p:nvPr/>
        </p:nvSpPr>
        <p:spPr>
          <a:xfrm>
            <a:off x="7341908" y="3708415"/>
            <a:ext cx="1056653" cy="246221"/>
          </a:xfrm>
          <a:prstGeom prst="rect">
            <a:avLst/>
          </a:prstGeom>
          <a:noFill/>
        </p:spPr>
        <p:txBody>
          <a:bodyPr wrap="square">
            <a:spAutoFit/>
          </a:bodyPr>
          <a:lstStyle/>
          <a:p>
            <a:pPr algn="ctr"/>
            <a:r>
              <a:rPr lang="en-US" sz="1000" dirty="0">
                <a:solidFill>
                  <a:schemeClr val="bg1"/>
                </a:solidFill>
              </a:rPr>
              <a:t>April ‘21</a:t>
            </a:r>
          </a:p>
        </p:txBody>
      </p:sp>
      <p:grpSp>
        <p:nvGrpSpPr>
          <p:cNvPr id="450" name="Google Shape;10635;p79">
            <a:extLst>
              <a:ext uri="{FF2B5EF4-FFF2-40B4-BE49-F238E27FC236}">
                <a16:creationId xmlns:a16="http://schemas.microsoft.com/office/drawing/2014/main" id="{D53A6A29-D6AA-4429-B6BF-F08012E88DD9}"/>
              </a:ext>
            </a:extLst>
          </p:cNvPr>
          <p:cNvGrpSpPr/>
          <p:nvPr/>
        </p:nvGrpSpPr>
        <p:grpSpPr>
          <a:xfrm>
            <a:off x="2175888" y="4287635"/>
            <a:ext cx="162350" cy="126132"/>
            <a:chOff x="3043239" y="3215626"/>
            <a:chExt cx="366008" cy="348670"/>
          </a:xfrm>
          <a:solidFill>
            <a:srgbClr val="92D050"/>
          </a:solidFill>
          <a:effectLst>
            <a:glow rad="63500">
              <a:schemeClr val="accent5">
                <a:satMod val="175000"/>
                <a:alpha val="40000"/>
              </a:schemeClr>
            </a:glow>
          </a:effectLst>
        </p:grpSpPr>
        <p:sp>
          <p:nvSpPr>
            <p:cNvPr id="451" name="Google Shape;10636;p79">
              <a:extLst>
                <a:ext uri="{FF2B5EF4-FFF2-40B4-BE49-F238E27FC236}">
                  <a16:creationId xmlns:a16="http://schemas.microsoft.com/office/drawing/2014/main" id="{E9A609CA-3BBF-42C2-BC71-0B270D5AFD9B}"/>
                </a:ext>
              </a:extLst>
            </p:cNvPr>
            <p:cNvSpPr/>
            <p:nvPr/>
          </p:nvSpPr>
          <p:spPr>
            <a:xfrm>
              <a:off x="3106749" y="3273198"/>
              <a:ext cx="302498" cy="291098"/>
            </a:xfrm>
            <a:custGeom>
              <a:avLst/>
              <a:gdLst/>
              <a:ahLst/>
              <a:cxnLst/>
              <a:rect l="l" t="t" r="r" b="b"/>
              <a:pathLst>
                <a:path w="9526" h="9167" extrusionOk="0">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grpFill/>
            <a:ln>
              <a:solidFill>
                <a:schemeClr val="accent6">
                  <a:lumMod val="25000"/>
                  <a:lumOff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0637;p79">
              <a:extLst>
                <a:ext uri="{FF2B5EF4-FFF2-40B4-BE49-F238E27FC236}">
                  <a16:creationId xmlns:a16="http://schemas.microsoft.com/office/drawing/2014/main" id="{7EEAFDBC-1BAF-4141-BCC2-7FDFE8AB75B6}"/>
                </a:ext>
              </a:extLst>
            </p:cNvPr>
            <p:cNvSpPr/>
            <p:nvPr/>
          </p:nvSpPr>
          <p:spPr>
            <a:xfrm>
              <a:off x="3043239" y="3215626"/>
              <a:ext cx="209869" cy="255628"/>
            </a:xfrm>
            <a:custGeom>
              <a:avLst/>
              <a:gdLst/>
              <a:ahLst/>
              <a:cxnLst/>
              <a:rect l="l" t="t" r="r" b="b"/>
              <a:pathLst>
                <a:path w="6609" h="8050" extrusionOk="0">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grpFill/>
            <a:ln>
              <a:solidFill>
                <a:schemeClr val="accent6">
                  <a:lumMod val="25000"/>
                  <a:lumOff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TextBox 452">
            <a:extLst>
              <a:ext uri="{FF2B5EF4-FFF2-40B4-BE49-F238E27FC236}">
                <a16:creationId xmlns:a16="http://schemas.microsoft.com/office/drawing/2014/main" id="{F70EC1A2-259C-4FB2-834E-ABBAE24FEFA2}"/>
              </a:ext>
            </a:extLst>
          </p:cNvPr>
          <p:cNvSpPr txBox="1"/>
          <p:nvPr/>
        </p:nvSpPr>
        <p:spPr>
          <a:xfrm rot="16200000">
            <a:off x="-401798" y="3572971"/>
            <a:ext cx="1056653" cy="246221"/>
          </a:xfrm>
          <a:prstGeom prst="rect">
            <a:avLst/>
          </a:prstGeom>
          <a:noFill/>
        </p:spPr>
        <p:txBody>
          <a:bodyPr wrap="square">
            <a:spAutoFit/>
          </a:bodyPr>
          <a:lstStyle/>
          <a:p>
            <a:pPr algn="ctr"/>
            <a:r>
              <a:rPr lang="en-US" sz="1000" dirty="0">
                <a:solidFill>
                  <a:schemeClr val="bg1"/>
                </a:solidFill>
              </a:rPr>
              <a:t>Project Start</a:t>
            </a:r>
          </a:p>
        </p:txBody>
      </p:sp>
      <p:sp>
        <p:nvSpPr>
          <p:cNvPr id="454" name="TextBox 453">
            <a:extLst>
              <a:ext uri="{FF2B5EF4-FFF2-40B4-BE49-F238E27FC236}">
                <a16:creationId xmlns:a16="http://schemas.microsoft.com/office/drawing/2014/main" id="{62628547-4992-4DE1-B2CA-9A30862B8118}"/>
              </a:ext>
            </a:extLst>
          </p:cNvPr>
          <p:cNvSpPr txBox="1"/>
          <p:nvPr/>
        </p:nvSpPr>
        <p:spPr>
          <a:xfrm rot="5400000">
            <a:off x="8542584" y="3572970"/>
            <a:ext cx="1056653" cy="246221"/>
          </a:xfrm>
          <a:prstGeom prst="rect">
            <a:avLst/>
          </a:prstGeom>
          <a:noFill/>
        </p:spPr>
        <p:txBody>
          <a:bodyPr wrap="square">
            <a:spAutoFit/>
          </a:bodyPr>
          <a:lstStyle/>
          <a:p>
            <a:pPr algn="ctr"/>
            <a:r>
              <a:rPr lang="en-US" sz="1000" dirty="0">
                <a:solidFill>
                  <a:schemeClr val="bg1"/>
                </a:solidFill>
              </a:rPr>
              <a:t>Project Finish</a:t>
            </a:r>
          </a:p>
        </p:txBody>
      </p:sp>
      <p:sp>
        <p:nvSpPr>
          <p:cNvPr id="457" name="TextBox 456">
            <a:extLst>
              <a:ext uri="{FF2B5EF4-FFF2-40B4-BE49-F238E27FC236}">
                <a16:creationId xmlns:a16="http://schemas.microsoft.com/office/drawing/2014/main" id="{DB113762-E901-4652-BF8D-9D1029227AFA}"/>
              </a:ext>
            </a:extLst>
          </p:cNvPr>
          <p:cNvSpPr txBox="1"/>
          <p:nvPr/>
        </p:nvSpPr>
        <p:spPr>
          <a:xfrm>
            <a:off x="133035" y="1959698"/>
            <a:ext cx="2355893" cy="246221"/>
          </a:xfrm>
          <a:prstGeom prst="rect">
            <a:avLst/>
          </a:prstGeom>
          <a:noFill/>
        </p:spPr>
        <p:txBody>
          <a:bodyPr wrap="square">
            <a:spAutoFit/>
          </a:bodyPr>
          <a:lstStyle/>
          <a:p>
            <a:pPr algn="ctr"/>
            <a:r>
              <a:rPr lang="en-US" sz="1000" dirty="0">
                <a:solidFill>
                  <a:schemeClr val="bg2">
                    <a:lumMod val="40000"/>
                    <a:lumOff val="60000"/>
                  </a:schemeClr>
                </a:solidFill>
              </a:rPr>
              <a:t>1/17/21 – 2/1/21 Project Requirements</a:t>
            </a:r>
          </a:p>
        </p:txBody>
      </p:sp>
      <p:sp>
        <p:nvSpPr>
          <p:cNvPr id="495" name="Google Shape;9605;p76">
            <a:extLst>
              <a:ext uri="{FF2B5EF4-FFF2-40B4-BE49-F238E27FC236}">
                <a16:creationId xmlns:a16="http://schemas.microsoft.com/office/drawing/2014/main" id="{600FB9AA-A58C-465F-AC9A-1616EA718F0E}"/>
              </a:ext>
            </a:extLst>
          </p:cNvPr>
          <p:cNvSpPr/>
          <p:nvPr/>
        </p:nvSpPr>
        <p:spPr>
          <a:xfrm>
            <a:off x="216445" y="2168667"/>
            <a:ext cx="2355891" cy="70944"/>
          </a:xfrm>
          <a:prstGeom prst="rect">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TextBox 495">
            <a:extLst>
              <a:ext uri="{FF2B5EF4-FFF2-40B4-BE49-F238E27FC236}">
                <a16:creationId xmlns:a16="http://schemas.microsoft.com/office/drawing/2014/main" id="{BCE15624-2E33-45AA-BA81-644039E699BC}"/>
              </a:ext>
            </a:extLst>
          </p:cNvPr>
          <p:cNvSpPr txBox="1"/>
          <p:nvPr/>
        </p:nvSpPr>
        <p:spPr>
          <a:xfrm>
            <a:off x="2235324" y="2211705"/>
            <a:ext cx="2355893" cy="246221"/>
          </a:xfrm>
          <a:prstGeom prst="rect">
            <a:avLst/>
          </a:prstGeom>
          <a:noFill/>
        </p:spPr>
        <p:txBody>
          <a:bodyPr wrap="square">
            <a:spAutoFit/>
          </a:bodyPr>
          <a:lstStyle/>
          <a:p>
            <a:pPr algn="ctr"/>
            <a:r>
              <a:rPr lang="en-US" sz="1000" dirty="0">
                <a:solidFill>
                  <a:schemeClr val="bg2">
                    <a:lumMod val="40000"/>
                    <a:lumOff val="60000"/>
                  </a:schemeClr>
                </a:solidFill>
              </a:rPr>
              <a:t>2/2/21 – 3/12/21 Project Plan</a:t>
            </a:r>
          </a:p>
        </p:txBody>
      </p:sp>
      <p:sp>
        <p:nvSpPr>
          <p:cNvPr id="497" name="Google Shape;9605;p76">
            <a:extLst>
              <a:ext uri="{FF2B5EF4-FFF2-40B4-BE49-F238E27FC236}">
                <a16:creationId xmlns:a16="http://schemas.microsoft.com/office/drawing/2014/main" id="{D38E8428-678B-49C1-B184-5626A7504E3C}"/>
              </a:ext>
            </a:extLst>
          </p:cNvPr>
          <p:cNvSpPr/>
          <p:nvPr/>
        </p:nvSpPr>
        <p:spPr>
          <a:xfrm>
            <a:off x="2572336" y="2429079"/>
            <a:ext cx="2677843" cy="68619"/>
          </a:xfrm>
          <a:prstGeom prst="rect">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TextBox 497">
            <a:extLst>
              <a:ext uri="{FF2B5EF4-FFF2-40B4-BE49-F238E27FC236}">
                <a16:creationId xmlns:a16="http://schemas.microsoft.com/office/drawing/2014/main" id="{E4404AC4-C8CA-4990-A50A-350BED2C13F4}"/>
              </a:ext>
            </a:extLst>
          </p:cNvPr>
          <p:cNvSpPr txBox="1"/>
          <p:nvPr/>
        </p:nvSpPr>
        <p:spPr>
          <a:xfrm>
            <a:off x="2086425" y="1147969"/>
            <a:ext cx="1293770" cy="400110"/>
          </a:xfrm>
          <a:prstGeom prst="rect">
            <a:avLst/>
          </a:prstGeom>
          <a:noFill/>
        </p:spPr>
        <p:txBody>
          <a:bodyPr wrap="square">
            <a:spAutoFit/>
          </a:bodyPr>
          <a:lstStyle/>
          <a:p>
            <a:pPr algn="ctr"/>
            <a:r>
              <a:rPr lang="en-US" sz="1000" dirty="0">
                <a:solidFill>
                  <a:schemeClr val="bg2">
                    <a:lumMod val="40000"/>
                    <a:lumOff val="60000"/>
                  </a:schemeClr>
                </a:solidFill>
              </a:rPr>
              <a:t>Initiation Phase</a:t>
            </a:r>
            <a:br>
              <a:rPr lang="en-US" sz="1000" dirty="0">
                <a:solidFill>
                  <a:schemeClr val="bg2">
                    <a:lumMod val="40000"/>
                    <a:lumOff val="60000"/>
                  </a:schemeClr>
                </a:solidFill>
              </a:rPr>
            </a:br>
            <a:r>
              <a:rPr lang="en-US" sz="1000" dirty="0">
                <a:solidFill>
                  <a:schemeClr val="bg2">
                    <a:lumMod val="40000"/>
                    <a:lumOff val="60000"/>
                  </a:schemeClr>
                </a:solidFill>
              </a:rPr>
              <a:t>1/17/21 – 3/12/21</a:t>
            </a:r>
          </a:p>
        </p:txBody>
      </p:sp>
      <p:sp>
        <p:nvSpPr>
          <p:cNvPr id="499" name="Left Brace 498">
            <a:extLst>
              <a:ext uri="{FF2B5EF4-FFF2-40B4-BE49-F238E27FC236}">
                <a16:creationId xmlns:a16="http://schemas.microsoft.com/office/drawing/2014/main" id="{53A307B5-FEC9-495C-9FE7-89F0D11CCDDA}"/>
              </a:ext>
            </a:extLst>
          </p:cNvPr>
          <p:cNvSpPr/>
          <p:nvPr/>
        </p:nvSpPr>
        <p:spPr>
          <a:xfrm rot="5400000">
            <a:off x="2485983" y="-757199"/>
            <a:ext cx="494655" cy="5033735"/>
          </a:xfrm>
          <a:prstGeom prst="leftBrace">
            <a:avLst/>
          </a:prstGeom>
          <a:ln>
            <a:solidFill>
              <a:schemeClr val="bg2">
                <a:lumMod val="40000"/>
                <a:lumOff val="60000"/>
              </a:schemeClr>
            </a:solidFill>
          </a:ln>
          <a:effectLst/>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502" name="TextBox 501">
            <a:extLst>
              <a:ext uri="{FF2B5EF4-FFF2-40B4-BE49-F238E27FC236}">
                <a16:creationId xmlns:a16="http://schemas.microsoft.com/office/drawing/2014/main" id="{D36D4151-07CC-4337-8F4B-9E545CD5E9CA}"/>
              </a:ext>
            </a:extLst>
          </p:cNvPr>
          <p:cNvSpPr txBox="1"/>
          <p:nvPr/>
        </p:nvSpPr>
        <p:spPr>
          <a:xfrm>
            <a:off x="5619265" y="1490394"/>
            <a:ext cx="2295668" cy="400110"/>
          </a:xfrm>
          <a:prstGeom prst="rect">
            <a:avLst/>
          </a:prstGeom>
          <a:noFill/>
        </p:spPr>
        <p:txBody>
          <a:bodyPr wrap="square">
            <a:spAutoFit/>
          </a:bodyPr>
          <a:lstStyle/>
          <a:p>
            <a:pPr algn="ctr"/>
            <a:r>
              <a:rPr lang="en-US" sz="1000" dirty="0">
                <a:solidFill>
                  <a:srgbClr val="FFFF00"/>
                </a:solidFill>
              </a:rPr>
              <a:t>Planning Phase </a:t>
            </a:r>
            <a:br>
              <a:rPr lang="en-US" sz="1000" dirty="0">
                <a:solidFill>
                  <a:srgbClr val="FFFF00"/>
                </a:solidFill>
              </a:rPr>
            </a:br>
            <a:r>
              <a:rPr lang="en-US" sz="1000" dirty="0">
                <a:solidFill>
                  <a:srgbClr val="FFFF00"/>
                </a:solidFill>
              </a:rPr>
              <a:t>2/28/21 – 4/19/21</a:t>
            </a:r>
          </a:p>
        </p:txBody>
      </p:sp>
      <p:sp>
        <p:nvSpPr>
          <p:cNvPr id="503" name="Left Brace 502">
            <a:extLst>
              <a:ext uri="{FF2B5EF4-FFF2-40B4-BE49-F238E27FC236}">
                <a16:creationId xmlns:a16="http://schemas.microsoft.com/office/drawing/2014/main" id="{FFA523BD-8908-44F5-B45D-8297BCD88889}"/>
              </a:ext>
            </a:extLst>
          </p:cNvPr>
          <p:cNvSpPr/>
          <p:nvPr/>
        </p:nvSpPr>
        <p:spPr>
          <a:xfrm rot="5400000">
            <a:off x="6182255" y="283895"/>
            <a:ext cx="369177" cy="3589692"/>
          </a:xfrm>
          <a:prstGeom prst="leftBrace">
            <a:avLst/>
          </a:prstGeom>
          <a:noFill/>
          <a:ln>
            <a:solidFill>
              <a:srgbClr val="FFFF00"/>
            </a:solidFill>
          </a:ln>
          <a:effectLst/>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506" name="TextBox 505">
            <a:extLst>
              <a:ext uri="{FF2B5EF4-FFF2-40B4-BE49-F238E27FC236}">
                <a16:creationId xmlns:a16="http://schemas.microsoft.com/office/drawing/2014/main" id="{3242B9C9-AD2C-4E18-9478-9A7F31000E41}"/>
              </a:ext>
            </a:extLst>
          </p:cNvPr>
          <p:cNvSpPr txBox="1"/>
          <p:nvPr/>
        </p:nvSpPr>
        <p:spPr>
          <a:xfrm>
            <a:off x="4490791" y="2602322"/>
            <a:ext cx="4160437" cy="246221"/>
          </a:xfrm>
          <a:prstGeom prst="rect">
            <a:avLst/>
          </a:prstGeom>
          <a:noFill/>
        </p:spPr>
        <p:txBody>
          <a:bodyPr wrap="square">
            <a:spAutoFit/>
          </a:bodyPr>
          <a:lstStyle/>
          <a:p>
            <a:r>
              <a:rPr lang="en-US" sz="1000" dirty="0">
                <a:solidFill>
                  <a:srgbClr val="FFFF00"/>
                </a:solidFill>
              </a:rPr>
              <a:t>                  2/28/21 – 3/11/21 Gather System/Layout Requirements</a:t>
            </a:r>
          </a:p>
        </p:txBody>
      </p:sp>
      <p:sp>
        <p:nvSpPr>
          <p:cNvPr id="507" name="Google Shape;9605;p76">
            <a:extLst>
              <a:ext uri="{FF2B5EF4-FFF2-40B4-BE49-F238E27FC236}">
                <a16:creationId xmlns:a16="http://schemas.microsoft.com/office/drawing/2014/main" id="{D8DC1716-37BD-431F-B1E7-C5165CC1B1B7}"/>
              </a:ext>
            </a:extLst>
          </p:cNvPr>
          <p:cNvSpPr/>
          <p:nvPr/>
        </p:nvSpPr>
        <p:spPr>
          <a:xfrm>
            <a:off x="4572001" y="2688934"/>
            <a:ext cx="591152" cy="69383"/>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9605;p76">
            <a:extLst>
              <a:ext uri="{FF2B5EF4-FFF2-40B4-BE49-F238E27FC236}">
                <a16:creationId xmlns:a16="http://schemas.microsoft.com/office/drawing/2014/main" id="{267E6C69-DEA5-456D-B77A-70BCAD6A414B}"/>
              </a:ext>
            </a:extLst>
          </p:cNvPr>
          <p:cNvSpPr/>
          <p:nvPr/>
        </p:nvSpPr>
        <p:spPr>
          <a:xfrm>
            <a:off x="5163153" y="3167754"/>
            <a:ext cx="2751780" cy="68962"/>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TextBox 509">
            <a:extLst>
              <a:ext uri="{FF2B5EF4-FFF2-40B4-BE49-F238E27FC236}">
                <a16:creationId xmlns:a16="http://schemas.microsoft.com/office/drawing/2014/main" id="{B7E056F3-0B65-4E55-BE4E-09DB93060191}"/>
              </a:ext>
            </a:extLst>
          </p:cNvPr>
          <p:cNvSpPr txBox="1"/>
          <p:nvPr/>
        </p:nvSpPr>
        <p:spPr>
          <a:xfrm>
            <a:off x="5080784" y="2945515"/>
            <a:ext cx="1851111" cy="246221"/>
          </a:xfrm>
          <a:prstGeom prst="rect">
            <a:avLst/>
          </a:prstGeom>
          <a:noFill/>
        </p:spPr>
        <p:txBody>
          <a:bodyPr wrap="square">
            <a:spAutoFit/>
          </a:bodyPr>
          <a:lstStyle/>
          <a:p>
            <a:r>
              <a:rPr lang="en-US" sz="1000" dirty="0">
                <a:solidFill>
                  <a:srgbClr val="FFFF00"/>
                </a:solidFill>
              </a:rPr>
              <a:t>3/11/21 – 4/15/21 Design</a:t>
            </a:r>
          </a:p>
        </p:txBody>
      </p:sp>
      <p:cxnSp>
        <p:nvCxnSpPr>
          <p:cNvPr id="511" name="Google Shape;9347;p75">
            <a:extLst>
              <a:ext uri="{FF2B5EF4-FFF2-40B4-BE49-F238E27FC236}">
                <a16:creationId xmlns:a16="http://schemas.microsoft.com/office/drawing/2014/main" id="{48E005D3-73DF-4AF2-BEF7-D51DFAD89C79}"/>
              </a:ext>
            </a:extLst>
          </p:cNvPr>
          <p:cNvCxnSpPr/>
          <p:nvPr/>
        </p:nvCxnSpPr>
        <p:spPr>
          <a:xfrm>
            <a:off x="2257063" y="3711321"/>
            <a:ext cx="0" cy="569018"/>
          </a:xfrm>
          <a:prstGeom prst="straightConnector1">
            <a:avLst/>
          </a:prstGeom>
          <a:noFill/>
          <a:ln w="9525" cap="flat" cmpd="sng">
            <a:solidFill>
              <a:schemeClr val="accent6">
                <a:lumMod val="25000"/>
                <a:lumOff val="75000"/>
              </a:schemeClr>
            </a:solidFill>
            <a:prstDash val="dashDot"/>
            <a:round/>
            <a:headEnd type="none" w="med" len="med"/>
            <a:tailEnd type="none" w="med" len="med"/>
          </a:ln>
        </p:spPr>
      </p:cxnSp>
      <p:grpSp>
        <p:nvGrpSpPr>
          <p:cNvPr id="512" name="Google Shape;10635;p79">
            <a:extLst>
              <a:ext uri="{FF2B5EF4-FFF2-40B4-BE49-F238E27FC236}">
                <a16:creationId xmlns:a16="http://schemas.microsoft.com/office/drawing/2014/main" id="{51F293FB-417C-4569-A9D2-3111C3A68B15}"/>
              </a:ext>
            </a:extLst>
          </p:cNvPr>
          <p:cNvGrpSpPr/>
          <p:nvPr/>
        </p:nvGrpSpPr>
        <p:grpSpPr>
          <a:xfrm>
            <a:off x="4307508" y="4287635"/>
            <a:ext cx="162350" cy="126132"/>
            <a:chOff x="3043239" y="3215626"/>
            <a:chExt cx="366008" cy="348670"/>
          </a:xfrm>
          <a:solidFill>
            <a:srgbClr val="92D050"/>
          </a:solidFill>
          <a:effectLst>
            <a:glow rad="63500">
              <a:schemeClr val="accent5">
                <a:satMod val="175000"/>
                <a:alpha val="40000"/>
              </a:schemeClr>
            </a:glow>
          </a:effectLst>
        </p:grpSpPr>
        <p:sp>
          <p:nvSpPr>
            <p:cNvPr id="513" name="Google Shape;10636;p79">
              <a:extLst>
                <a:ext uri="{FF2B5EF4-FFF2-40B4-BE49-F238E27FC236}">
                  <a16:creationId xmlns:a16="http://schemas.microsoft.com/office/drawing/2014/main" id="{E2E30E5A-4F5C-4361-A3E8-7024D17385FE}"/>
                </a:ext>
              </a:extLst>
            </p:cNvPr>
            <p:cNvSpPr/>
            <p:nvPr/>
          </p:nvSpPr>
          <p:spPr>
            <a:xfrm>
              <a:off x="3106749" y="3273198"/>
              <a:ext cx="302498" cy="291098"/>
            </a:xfrm>
            <a:custGeom>
              <a:avLst/>
              <a:gdLst/>
              <a:ahLst/>
              <a:cxnLst/>
              <a:rect l="l" t="t" r="r" b="b"/>
              <a:pathLst>
                <a:path w="9526" h="9167" extrusionOk="0">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grpFill/>
            <a:ln>
              <a:solidFill>
                <a:schemeClr val="accent6">
                  <a:lumMod val="25000"/>
                  <a:lumOff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0637;p79">
              <a:extLst>
                <a:ext uri="{FF2B5EF4-FFF2-40B4-BE49-F238E27FC236}">
                  <a16:creationId xmlns:a16="http://schemas.microsoft.com/office/drawing/2014/main" id="{69222A88-1661-4E1F-944F-279F60984C59}"/>
                </a:ext>
              </a:extLst>
            </p:cNvPr>
            <p:cNvSpPr/>
            <p:nvPr/>
          </p:nvSpPr>
          <p:spPr>
            <a:xfrm>
              <a:off x="3043239" y="3215626"/>
              <a:ext cx="209869" cy="255628"/>
            </a:xfrm>
            <a:custGeom>
              <a:avLst/>
              <a:gdLst/>
              <a:ahLst/>
              <a:cxnLst/>
              <a:rect l="l" t="t" r="r" b="b"/>
              <a:pathLst>
                <a:path w="6609" h="8050" extrusionOk="0">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grpFill/>
            <a:ln>
              <a:solidFill>
                <a:schemeClr val="accent6">
                  <a:lumMod val="25000"/>
                  <a:lumOff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5" name="Google Shape;9347;p75">
            <a:extLst>
              <a:ext uri="{FF2B5EF4-FFF2-40B4-BE49-F238E27FC236}">
                <a16:creationId xmlns:a16="http://schemas.microsoft.com/office/drawing/2014/main" id="{7D035766-597A-4243-839A-79C7D0EDDCCB}"/>
              </a:ext>
            </a:extLst>
          </p:cNvPr>
          <p:cNvCxnSpPr/>
          <p:nvPr/>
        </p:nvCxnSpPr>
        <p:spPr>
          <a:xfrm>
            <a:off x="4388683" y="3711321"/>
            <a:ext cx="0" cy="569018"/>
          </a:xfrm>
          <a:prstGeom prst="straightConnector1">
            <a:avLst/>
          </a:prstGeom>
          <a:noFill/>
          <a:ln w="9525" cap="flat" cmpd="sng">
            <a:solidFill>
              <a:schemeClr val="accent6">
                <a:lumMod val="25000"/>
                <a:lumOff val="75000"/>
              </a:schemeClr>
            </a:solidFill>
            <a:prstDash val="dashDot"/>
            <a:round/>
            <a:headEnd type="none" w="med" len="med"/>
            <a:tailEnd type="none" w="med" len="med"/>
          </a:ln>
        </p:spPr>
      </p:cxnSp>
      <p:sp>
        <p:nvSpPr>
          <p:cNvPr id="516" name="TextBox 515">
            <a:extLst>
              <a:ext uri="{FF2B5EF4-FFF2-40B4-BE49-F238E27FC236}">
                <a16:creationId xmlns:a16="http://schemas.microsoft.com/office/drawing/2014/main" id="{FE976AD4-9E7C-4B40-9C27-2D02563DD85F}"/>
              </a:ext>
            </a:extLst>
          </p:cNvPr>
          <p:cNvSpPr txBox="1"/>
          <p:nvPr/>
        </p:nvSpPr>
        <p:spPr>
          <a:xfrm>
            <a:off x="1662919" y="4463839"/>
            <a:ext cx="1188287" cy="400110"/>
          </a:xfrm>
          <a:prstGeom prst="rect">
            <a:avLst/>
          </a:prstGeom>
          <a:noFill/>
        </p:spPr>
        <p:txBody>
          <a:bodyPr wrap="square">
            <a:spAutoFit/>
          </a:bodyPr>
          <a:lstStyle/>
          <a:p>
            <a:pPr algn="ctr"/>
            <a:r>
              <a:rPr lang="en-US" sz="1000" dirty="0">
                <a:solidFill>
                  <a:schemeClr val="bg1"/>
                </a:solidFill>
              </a:rPr>
              <a:t>1/29/21</a:t>
            </a:r>
            <a:br>
              <a:rPr lang="en-US" sz="1000" dirty="0">
                <a:solidFill>
                  <a:schemeClr val="bg1"/>
                </a:solidFill>
              </a:rPr>
            </a:br>
            <a:r>
              <a:rPr lang="en-US" sz="1000" dirty="0">
                <a:solidFill>
                  <a:schemeClr val="bg1"/>
                </a:solidFill>
              </a:rPr>
              <a:t>1</a:t>
            </a:r>
            <a:r>
              <a:rPr lang="en-US" sz="1000" baseline="30000" dirty="0">
                <a:solidFill>
                  <a:schemeClr val="bg1"/>
                </a:solidFill>
              </a:rPr>
              <a:t>st</a:t>
            </a:r>
            <a:r>
              <a:rPr lang="en-US" sz="1000" dirty="0">
                <a:solidFill>
                  <a:schemeClr val="bg1"/>
                </a:solidFill>
              </a:rPr>
              <a:t> Status Report</a:t>
            </a:r>
          </a:p>
        </p:txBody>
      </p:sp>
      <p:sp>
        <p:nvSpPr>
          <p:cNvPr id="517" name="TextBox 516">
            <a:extLst>
              <a:ext uri="{FF2B5EF4-FFF2-40B4-BE49-F238E27FC236}">
                <a16:creationId xmlns:a16="http://schemas.microsoft.com/office/drawing/2014/main" id="{25C0A9EA-3C2D-44A4-96A7-B0F5A3859771}"/>
              </a:ext>
            </a:extLst>
          </p:cNvPr>
          <p:cNvSpPr txBox="1"/>
          <p:nvPr/>
        </p:nvSpPr>
        <p:spPr>
          <a:xfrm>
            <a:off x="3794539" y="4463839"/>
            <a:ext cx="1188287" cy="400110"/>
          </a:xfrm>
          <a:prstGeom prst="rect">
            <a:avLst/>
          </a:prstGeom>
          <a:noFill/>
        </p:spPr>
        <p:txBody>
          <a:bodyPr wrap="square">
            <a:spAutoFit/>
          </a:bodyPr>
          <a:lstStyle/>
          <a:p>
            <a:pPr algn="ctr"/>
            <a:r>
              <a:rPr lang="en-US" sz="1000" dirty="0">
                <a:solidFill>
                  <a:schemeClr val="bg1"/>
                </a:solidFill>
              </a:rPr>
              <a:t>2/5/21</a:t>
            </a:r>
            <a:br>
              <a:rPr lang="en-US" sz="1000" dirty="0">
                <a:solidFill>
                  <a:schemeClr val="bg1"/>
                </a:solidFill>
              </a:rPr>
            </a:br>
            <a:r>
              <a:rPr lang="en-US" sz="1000" dirty="0">
                <a:solidFill>
                  <a:schemeClr val="bg1"/>
                </a:solidFill>
              </a:rPr>
              <a:t>2</a:t>
            </a:r>
            <a:r>
              <a:rPr lang="en-US" sz="1000" baseline="30000" dirty="0">
                <a:solidFill>
                  <a:schemeClr val="bg1"/>
                </a:solidFill>
              </a:rPr>
              <a:t>nd</a:t>
            </a:r>
            <a:r>
              <a:rPr lang="en-US" sz="1000" dirty="0">
                <a:solidFill>
                  <a:schemeClr val="bg1"/>
                </a:solidFill>
              </a:rPr>
              <a:t> Status Report</a:t>
            </a:r>
          </a:p>
        </p:txBody>
      </p:sp>
      <p:grpSp>
        <p:nvGrpSpPr>
          <p:cNvPr id="519" name="Google Shape;10635;p79">
            <a:extLst>
              <a:ext uri="{FF2B5EF4-FFF2-40B4-BE49-F238E27FC236}">
                <a16:creationId xmlns:a16="http://schemas.microsoft.com/office/drawing/2014/main" id="{C7D6E996-4322-44D3-984A-A3553623A9B0}"/>
              </a:ext>
            </a:extLst>
          </p:cNvPr>
          <p:cNvGrpSpPr/>
          <p:nvPr/>
        </p:nvGrpSpPr>
        <p:grpSpPr>
          <a:xfrm>
            <a:off x="6298643" y="4275164"/>
            <a:ext cx="162350" cy="126132"/>
            <a:chOff x="3043239" y="3215626"/>
            <a:chExt cx="366008" cy="348670"/>
          </a:xfrm>
          <a:solidFill>
            <a:srgbClr val="92D050"/>
          </a:solidFill>
          <a:effectLst>
            <a:glow rad="63500">
              <a:schemeClr val="accent5">
                <a:satMod val="175000"/>
                <a:alpha val="40000"/>
              </a:schemeClr>
            </a:glow>
          </a:effectLst>
        </p:grpSpPr>
        <p:sp>
          <p:nvSpPr>
            <p:cNvPr id="520" name="Google Shape;10636;p79">
              <a:extLst>
                <a:ext uri="{FF2B5EF4-FFF2-40B4-BE49-F238E27FC236}">
                  <a16:creationId xmlns:a16="http://schemas.microsoft.com/office/drawing/2014/main" id="{1D7263E6-1CE4-4465-8DF3-63BAA460A688}"/>
                </a:ext>
              </a:extLst>
            </p:cNvPr>
            <p:cNvSpPr/>
            <p:nvPr/>
          </p:nvSpPr>
          <p:spPr>
            <a:xfrm>
              <a:off x="3106749" y="3273198"/>
              <a:ext cx="302498" cy="291098"/>
            </a:xfrm>
            <a:custGeom>
              <a:avLst/>
              <a:gdLst/>
              <a:ahLst/>
              <a:cxnLst/>
              <a:rect l="l" t="t" r="r" b="b"/>
              <a:pathLst>
                <a:path w="9526" h="9167" extrusionOk="0">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grpFill/>
            <a:ln>
              <a:solidFill>
                <a:schemeClr val="accent6">
                  <a:lumMod val="25000"/>
                  <a:lumOff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0637;p79">
              <a:extLst>
                <a:ext uri="{FF2B5EF4-FFF2-40B4-BE49-F238E27FC236}">
                  <a16:creationId xmlns:a16="http://schemas.microsoft.com/office/drawing/2014/main" id="{DDE361D0-7BE6-4077-A4FD-C866BB0D3C04}"/>
                </a:ext>
              </a:extLst>
            </p:cNvPr>
            <p:cNvSpPr/>
            <p:nvPr/>
          </p:nvSpPr>
          <p:spPr>
            <a:xfrm>
              <a:off x="3043239" y="3215626"/>
              <a:ext cx="209869" cy="255628"/>
            </a:xfrm>
            <a:custGeom>
              <a:avLst/>
              <a:gdLst/>
              <a:ahLst/>
              <a:cxnLst/>
              <a:rect l="l" t="t" r="r" b="b"/>
              <a:pathLst>
                <a:path w="6609" h="8050" extrusionOk="0">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grpFill/>
            <a:ln>
              <a:solidFill>
                <a:schemeClr val="accent6">
                  <a:lumMod val="25000"/>
                  <a:lumOff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22" name="Google Shape;9347;p75">
            <a:extLst>
              <a:ext uri="{FF2B5EF4-FFF2-40B4-BE49-F238E27FC236}">
                <a16:creationId xmlns:a16="http://schemas.microsoft.com/office/drawing/2014/main" id="{3F751DE1-BEF0-46E9-84E1-34E16E3E6E92}"/>
              </a:ext>
            </a:extLst>
          </p:cNvPr>
          <p:cNvCxnSpPr/>
          <p:nvPr/>
        </p:nvCxnSpPr>
        <p:spPr>
          <a:xfrm>
            <a:off x="6379818" y="3698850"/>
            <a:ext cx="0" cy="569018"/>
          </a:xfrm>
          <a:prstGeom prst="straightConnector1">
            <a:avLst/>
          </a:prstGeom>
          <a:noFill/>
          <a:ln w="9525" cap="flat" cmpd="sng">
            <a:solidFill>
              <a:schemeClr val="accent6">
                <a:lumMod val="25000"/>
                <a:lumOff val="75000"/>
              </a:schemeClr>
            </a:solidFill>
            <a:prstDash val="dashDot"/>
            <a:round/>
            <a:headEnd type="none" w="med" len="med"/>
            <a:tailEnd type="none" w="med" len="med"/>
          </a:ln>
        </p:spPr>
      </p:cxnSp>
      <p:sp>
        <p:nvSpPr>
          <p:cNvPr id="523" name="TextBox 522">
            <a:extLst>
              <a:ext uri="{FF2B5EF4-FFF2-40B4-BE49-F238E27FC236}">
                <a16:creationId xmlns:a16="http://schemas.microsoft.com/office/drawing/2014/main" id="{62E8C6A2-BBBC-46E2-ADA7-D36422E3BD52}"/>
              </a:ext>
            </a:extLst>
          </p:cNvPr>
          <p:cNvSpPr txBox="1"/>
          <p:nvPr/>
        </p:nvSpPr>
        <p:spPr>
          <a:xfrm>
            <a:off x="5797590" y="4463839"/>
            <a:ext cx="1188287" cy="400110"/>
          </a:xfrm>
          <a:prstGeom prst="rect">
            <a:avLst/>
          </a:prstGeom>
          <a:noFill/>
        </p:spPr>
        <p:txBody>
          <a:bodyPr wrap="square">
            <a:spAutoFit/>
          </a:bodyPr>
          <a:lstStyle/>
          <a:p>
            <a:pPr algn="ctr"/>
            <a:r>
              <a:rPr lang="en-US" sz="1000" dirty="0">
                <a:solidFill>
                  <a:schemeClr val="bg1"/>
                </a:solidFill>
              </a:rPr>
              <a:t>3/26/21</a:t>
            </a:r>
            <a:br>
              <a:rPr lang="en-US" sz="1000" dirty="0">
                <a:solidFill>
                  <a:schemeClr val="bg1"/>
                </a:solidFill>
              </a:rPr>
            </a:br>
            <a:r>
              <a:rPr lang="en-US" sz="1000" dirty="0">
                <a:solidFill>
                  <a:schemeClr val="bg1"/>
                </a:solidFill>
              </a:rPr>
              <a:t>3</a:t>
            </a:r>
            <a:r>
              <a:rPr lang="en-US" sz="1000" baseline="30000" dirty="0">
                <a:solidFill>
                  <a:schemeClr val="bg1"/>
                </a:solidFill>
              </a:rPr>
              <a:t>rd</a:t>
            </a:r>
            <a:r>
              <a:rPr lang="en-US" sz="1000" dirty="0">
                <a:solidFill>
                  <a:schemeClr val="bg1"/>
                </a:solidFill>
              </a:rPr>
              <a:t> Status Report</a:t>
            </a:r>
          </a:p>
        </p:txBody>
      </p:sp>
      <p:grpSp>
        <p:nvGrpSpPr>
          <p:cNvPr id="48" name="Google Shape;10635;p79">
            <a:extLst>
              <a:ext uri="{FF2B5EF4-FFF2-40B4-BE49-F238E27FC236}">
                <a16:creationId xmlns:a16="http://schemas.microsoft.com/office/drawing/2014/main" id="{176A062C-3F61-4DFA-88D0-0C6F3B033F11}"/>
              </a:ext>
            </a:extLst>
          </p:cNvPr>
          <p:cNvGrpSpPr/>
          <p:nvPr/>
        </p:nvGrpSpPr>
        <p:grpSpPr>
          <a:xfrm>
            <a:off x="8076185" y="4304572"/>
            <a:ext cx="162350" cy="126132"/>
            <a:chOff x="3043239" y="3215626"/>
            <a:chExt cx="366008" cy="348670"/>
          </a:xfrm>
          <a:solidFill>
            <a:srgbClr val="92D050"/>
          </a:solidFill>
          <a:effectLst>
            <a:glow rad="63500">
              <a:schemeClr val="accent5">
                <a:satMod val="175000"/>
                <a:alpha val="40000"/>
              </a:schemeClr>
            </a:glow>
          </a:effectLst>
        </p:grpSpPr>
        <p:sp>
          <p:nvSpPr>
            <p:cNvPr id="49" name="Google Shape;10636;p79">
              <a:extLst>
                <a:ext uri="{FF2B5EF4-FFF2-40B4-BE49-F238E27FC236}">
                  <a16:creationId xmlns:a16="http://schemas.microsoft.com/office/drawing/2014/main" id="{55652C2A-6B71-478B-8A5E-EE863F92517C}"/>
                </a:ext>
              </a:extLst>
            </p:cNvPr>
            <p:cNvSpPr/>
            <p:nvPr/>
          </p:nvSpPr>
          <p:spPr>
            <a:xfrm>
              <a:off x="3106749" y="3273198"/>
              <a:ext cx="302498" cy="291098"/>
            </a:xfrm>
            <a:custGeom>
              <a:avLst/>
              <a:gdLst/>
              <a:ahLst/>
              <a:cxnLst/>
              <a:rect l="l" t="t" r="r" b="b"/>
              <a:pathLst>
                <a:path w="9526" h="9167" extrusionOk="0">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grpFill/>
            <a:ln>
              <a:solidFill>
                <a:schemeClr val="accent6">
                  <a:lumMod val="25000"/>
                  <a:lumOff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637;p79">
              <a:extLst>
                <a:ext uri="{FF2B5EF4-FFF2-40B4-BE49-F238E27FC236}">
                  <a16:creationId xmlns:a16="http://schemas.microsoft.com/office/drawing/2014/main" id="{B99B5D16-E742-4938-987F-2BD2444F7363}"/>
                </a:ext>
              </a:extLst>
            </p:cNvPr>
            <p:cNvSpPr/>
            <p:nvPr/>
          </p:nvSpPr>
          <p:spPr>
            <a:xfrm>
              <a:off x="3043239" y="3215626"/>
              <a:ext cx="209869" cy="255628"/>
            </a:xfrm>
            <a:custGeom>
              <a:avLst/>
              <a:gdLst/>
              <a:ahLst/>
              <a:cxnLst/>
              <a:rect l="l" t="t" r="r" b="b"/>
              <a:pathLst>
                <a:path w="6609" h="8050" extrusionOk="0">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grpFill/>
            <a:ln>
              <a:solidFill>
                <a:schemeClr val="accent6">
                  <a:lumMod val="25000"/>
                  <a:lumOff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 name="Google Shape;9347;p75">
            <a:extLst>
              <a:ext uri="{FF2B5EF4-FFF2-40B4-BE49-F238E27FC236}">
                <a16:creationId xmlns:a16="http://schemas.microsoft.com/office/drawing/2014/main" id="{04DF7B1D-99E4-435E-A0F1-00E467F153E1}"/>
              </a:ext>
            </a:extLst>
          </p:cNvPr>
          <p:cNvCxnSpPr/>
          <p:nvPr/>
        </p:nvCxnSpPr>
        <p:spPr>
          <a:xfrm>
            <a:off x="8161691" y="3711321"/>
            <a:ext cx="0" cy="569018"/>
          </a:xfrm>
          <a:prstGeom prst="straightConnector1">
            <a:avLst/>
          </a:prstGeom>
          <a:noFill/>
          <a:ln w="9525" cap="flat" cmpd="sng">
            <a:solidFill>
              <a:schemeClr val="accent6">
                <a:lumMod val="25000"/>
                <a:lumOff val="75000"/>
              </a:schemeClr>
            </a:solidFill>
            <a:prstDash val="dashDot"/>
            <a:round/>
            <a:headEnd type="none" w="med" len="med"/>
            <a:tailEnd type="none" w="med" len="med"/>
          </a:ln>
        </p:spPr>
      </p:cxnSp>
      <p:sp>
        <p:nvSpPr>
          <p:cNvPr id="52" name="TextBox 51">
            <a:extLst>
              <a:ext uri="{FF2B5EF4-FFF2-40B4-BE49-F238E27FC236}">
                <a16:creationId xmlns:a16="http://schemas.microsoft.com/office/drawing/2014/main" id="{93C850CA-7F8D-4918-9ED5-C7A99C79EF1E}"/>
              </a:ext>
            </a:extLst>
          </p:cNvPr>
          <p:cNvSpPr txBox="1"/>
          <p:nvPr/>
        </p:nvSpPr>
        <p:spPr>
          <a:xfrm>
            <a:off x="7419265" y="4473028"/>
            <a:ext cx="1484851" cy="400110"/>
          </a:xfrm>
          <a:prstGeom prst="rect">
            <a:avLst/>
          </a:prstGeom>
          <a:noFill/>
        </p:spPr>
        <p:txBody>
          <a:bodyPr wrap="square">
            <a:spAutoFit/>
          </a:bodyPr>
          <a:lstStyle/>
          <a:p>
            <a:pPr algn="ctr"/>
            <a:r>
              <a:rPr lang="en-US" sz="1000" dirty="0">
                <a:solidFill>
                  <a:schemeClr val="bg1"/>
                </a:solidFill>
              </a:rPr>
              <a:t>4/19/21</a:t>
            </a:r>
            <a:br>
              <a:rPr lang="en-US" sz="1000" dirty="0">
                <a:solidFill>
                  <a:schemeClr val="bg1"/>
                </a:solidFill>
              </a:rPr>
            </a:br>
            <a:r>
              <a:rPr lang="en-US" sz="1000" dirty="0">
                <a:solidFill>
                  <a:schemeClr val="bg1"/>
                </a:solidFill>
              </a:rPr>
              <a:t>Final Status Report</a:t>
            </a:r>
          </a:p>
        </p:txBody>
      </p:sp>
    </p:spTree>
    <p:extLst>
      <p:ext uri="{BB962C8B-B14F-4D97-AF65-F5344CB8AC3E}">
        <p14:creationId xmlns:p14="http://schemas.microsoft.com/office/powerpoint/2010/main" val="2975992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33330" y="329037"/>
            <a:ext cx="4560214" cy="5670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Project Timeline Forecast</a:t>
            </a:r>
            <a:endParaRPr dirty="0">
              <a:solidFill>
                <a:schemeClr val="accent1"/>
              </a:solidFill>
            </a:endParaRPr>
          </a:p>
        </p:txBody>
      </p:sp>
      <p:cxnSp>
        <p:nvCxnSpPr>
          <p:cNvPr id="216" name="Google Shape;216;p44"/>
          <p:cNvCxnSpPr>
            <a:cxnSpLocks/>
          </p:cNvCxnSpPr>
          <p:nvPr/>
        </p:nvCxnSpPr>
        <p:spPr>
          <a:xfrm>
            <a:off x="1026200" y="414022"/>
            <a:ext cx="4467344"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442" name="TextBox 441">
            <a:extLst>
              <a:ext uri="{FF2B5EF4-FFF2-40B4-BE49-F238E27FC236}">
                <a16:creationId xmlns:a16="http://schemas.microsoft.com/office/drawing/2014/main" id="{1548F2D6-BBA9-4B13-8F42-8FB31BEABAFF}"/>
              </a:ext>
            </a:extLst>
          </p:cNvPr>
          <p:cNvSpPr txBox="1"/>
          <p:nvPr/>
        </p:nvSpPr>
        <p:spPr>
          <a:xfrm>
            <a:off x="591002" y="3701937"/>
            <a:ext cx="1056653" cy="246221"/>
          </a:xfrm>
          <a:prstGeom prst="rect">
            <a:avLst/>
          </a:prstGeom>
          <a:noFill/>
        </p:spPr>
        <p:txBody>
          <a:bodyPr wrap="square">
            <a:spAutoFit/>
          </a:bodyPr>
          <a:lstStyle/>
          <a:p>
            <a:pPr algn="ctr"/>
            <a:r>
              <a:rPr lang="en-US" sz="1000" dirty="0">
                <a:solidFill>
                  <a:schemeClr val="bg1"/>
                </a:solidFill>
              </a:rPr>
              <a:t>August ‘21</a:t>
            </a:r>
          </a:p>
        </p:txBody>
      </p:sp>
      <p:sp>
        <p:nvSpPr>
          <p:cNvPr id="444" name="TextBox 443">
            <a:extLst>
              <a:ext uri="{FF2B5EF4-FFF2-40B4-BE49-F238E27FC236}">
                <a16:creationId xmlns:a16="http://schemas.microsoft.com/office/drawing/2014/main" id="{8EEF88C6-1569-493E-B68D-E2CCBAC6D20E}"/>
              </a:ext>
            </a:extLst>
          </p:cNvPr>
          <p:cNvSpPr txBox="1"/>
          <p:nvPr/>
        </p:nvSpPr>
        <p:spPr>
          <a:xfrm>
            <a:off x="2367549" y="3707655"/>
            <a:ext cx="1056653" cy="246221"/>
          </a:xfrm>
          <a:prstGeom prst="rect">
            <a:avLst/>
          </a:prstGeom>
          <a:noFill/>
        </p:spPr>
        <p:txBody>
          <a:bodyPr wrap="square">
            <a:spAutoFit/>
          </a:bodyPr>
          <a:lstStyle/>
          <a:p>
            <a:pPr algn="ctr"/>
            <a:r>
              <a:rPr lang="en-US" sz="1000" dirty="0">
                <a:solidFill>
                  <a:schemeClr val="bg1"/>
                </a:solidFill>
              </a:rPr>
              <a:t>September ‘21</a:t>
            </a:r>
          </a:p>
        </p:txBody>
      </p:sp>
      <p:sp>
        <p:nvSpPr>
          <p:cNvPr id="445" name="TextBox 444">
            <a:extLst>
              <a:ext uri="{FF2B5EF4-FFF2-40B4-BE49-F238E27FC236}">
                <a16:creationId xmlns:a16="http://schemas.microsoft.com/office/drawing/2014/main" id="{4678E92C-4FD3-4832-ABC4-3FF41112C563}"/>
              </a:ext>
            </a:extLst>
          </p:cNvPr>
          <p:cNvSpPr txBox="1"/>
          <p:nvPr/>
        </p:nvSpPr>
        <p:spPr>
          <a:xfrm>
            <a:off x="3991141" y="3707655"/>
            <a:ext cx="1056653" cy="246221"/>
          </a:xfrm>
          <a:prstGeom prst="rect">
            <a:avLst/>
          </a:prstGeom>
          <a:noFill/>
        </p:spPr>
        <p:txBody>
          <a:bodyPr wrap="square">
            <a:spAutoFit/>
          </a:bodyPr>
          <a:lstStyle/>
          <a:p>
            <a:pPr algn="ctr"/>
            <a:r>
              <a:rPr lang="en-US" sz="1000" dirty="0">
                <a:solidFill>
                  <a:schemeClr val="bg1"/>
                </a:solidFill>
              </a:rPr>
              <a:t>October ‘21</a:t>
            </a:r>
          </a:p>
        </p:txBody>
      </p:sp>
      <p:sp>
        <p:nvSpPr>
          <p:cNvPr id="446" name="TextBox 445">
            <a:extLst>
              <a:ext uri="{FF2B5EF4-FFF2-40B4-BE49-F238E27FC236}">
                <a16:creationId xmlns:a16="http://schemas.microsoft.com/office/drawing/2014/main" id="{1AB4DA0B-EFED-4546-85D7-29FCAE71DD81}"/>
              </a:ext>
            </a:extLst>
          </p:cNvPr>
          <p:cNvSpPr txBox="1"/>
          <p:nvPr/>
        </p:nvSpPr>
        <p:spPr>
          <a:xfrm>
            <a:off x="5742437" y="3696080"/>
            <a:ext cx="1056653" cy="246221"/>
          </a:xfrm>
          <a:prstGeom prst="rect">
            <a:avLst/>
          </a:prstGeom>
          <a:noFill/>
        </p:spPr>
        <p:txBody>
          <a:bodyPr wrap="square">
            <a:spAutoFit/>
          </a:bodyPr>
          <a:lstStyle/>
          <a:p>
            <a:pPr algn="ctr"/>
            <a:r>
              <a:rPr lang="en-US" sz="1000" dirty="0">
                <a:solidFill>
                  <a:schemeClr val="bg1"/>
                </a:solidFill>
              </a:rPr>
              <a:t>November ‘21</a:t>
            </a:r>
          </a:p>
        </p:txBody>
      </p:sp>
      <p:sp>
        <p:nvSpPr>
          <p:cNvPr id="453" name="TextBox 452">
            <a:extLst>
              <a:ext uri="{FF2B5EF4-FFF2-40B4-BE49-F238E27FC236}">
                <a16:creationId xmlns:a16="http://schemas.microsoft.com/office/drawing/2014/main" id="{F70EC1A2-259C-4FB2-834E-ABBAE24FEFA2}"/>
              </a:ext>
            </a:extLst>
          </p:cNvPr>
          <p:cNvSpPr txBox="1"/>
          <p:nvPr/>
        </p:nvSpPr>
        <p:spPr>
          <a:xfrm rot="16200000">
            <a:off x="-401798" y="3572971"/>
            <a:ext cx="1056653" cy="246221"/>
          </a:xfrm>
          <a:prstGeom prst="rect">
            <a:avLst/>
          </a:prstGeom>
          <a:noFill/>
        </p:spPr>
        <p:txBody>
          <a:bodyPr wrap="square">
            <a:spAutoFit/>
          </a:bodyPr>
          <a:lstStyle/>
          <a:p>
            <a:pPr algn="ctr"/>
            <a:r>
              <a:rPr lang="en-US" sz="1000" dirty="0">
                <a:solidFill>
                  <a:schemeClr val="bg1"/>
                </a:solidFill>
              </a:rPr>
              <a:t>Project Start</a:t>
            </a:r>
          </a:p>
        </p:txBody>
      </p:sp>
      <p:sp>
        <p:nvSpPr>
          <p:cNvPr id="454" name="TextBox 453">
            <a:extLst>
              <a:ext uri="{FF2B5EF4-FFF2-40B4-BE49-F238E27FC236}">
                <a16:creationId xmlns:a16="http://schemas.microsoft.com/office/drawing/2014/main" id="{62628547-4992-4DE1-B2CA-9A30862B8118}"/>
              </a:ext>
            </a:extLst>
          </p:cNvPr>
          <p:cNvSpPr txBox="1"/>
          <p:nvPr/>
        </p:nvSpPr>
        <p:spPr>
          <a:xfrm rot="5400000">
            <a:off x="8542584" y="3572970"/>
            <a:ext cx="1056653" cy="246221"/>
          </a:xfrm>
          <a:prstGeom prst="rect">
            <a:avLst/>
          </a:prstGeom>
          <a:noFill/>
        </p:spPr>
        <p:txBody>
          <a:bodyPr wrap="square">
            <a:spAutoFit/>
          </a:bodyPr>
          <a:lstStyle/>
          <a:p>
            <a:pPr algn="ctr"/>
            <a:r>
              <a:rPr lang="en-US" sz="1000" dirty="0">
                <a:solidFill>
                  <a:schemeClr val="bg1"/>
                </a:solidFill>
              </a:rPr>
              <a:t>Project Finish</a:t>
            </a:r>
          </a:p>
        </p:txBody>
      </p:sp>
      <p:sp>
        <p:nvSpPr>
          <p:cNvPr id="457" name="TextBox 456">
            <a:extLst>
              <a:ext uri="{FF2B5EF4-FFF2-40B4-BE49-F238E27FC236}">
                <a16:creationId xmlns:a16="http://schemas.microsoft.com/office/drawing/2014/main" id="{DB113762-E901-4652-BF8D-9D1029227AFA}"/>
              </a:ext>
            </a:extLst>
          </p:cNvPr>
          <p:cNvSpPr txBox="1"/>
          <p:nvPr/>
        </p:nvSpPr>
        <p:spPr>
          <a:xfrm>
            <a:off x="697931" y="1918807"/>
            <a:ext cx="2355893" cy="246221"/>
          </a:xfrm>
          <a:prstGeom prst="rect">
            <a:avLst/>
          </a:prstGeom>
          <a:noFill/>
        </p:spPr>
        <p:txBody>
          <a:bodyPr wrap="square">
            <a:spAutoFit/>
          </a:bodyPr>
          <a:lstStyle/>
          <a:p>
            <a:pPr algn="ctr"/>
            <a:r>
              <a:rPr lang="en-US" sz="1000" dirty="0">
                <a:solidFill>
                  <a:schemeClr val="bg2">
                    <a:lumMod val="40000"/>
                    <a:lumOff val="60000"/>
                  </a:schemeClr>
                </a:solidFill>
              </a:rPr>
              <a:t>8/18/21 – 10/5/21 Deploy</a:t>
            </a:r>
          </a:p>
        </p:txBody>
      </p:sp>
      <p:sp>
        <p:nvSpPr>
          <p:cNvPr id="495" name="Google Shape;9605;p76">
            <a:extLst>
              <a:ext uri="{FF2B5EF4-FFF2-40B4-BE49-F238E27FC236}">
                <a16:creationId xmlns:a16="http://schemas.microsoft.com/office/drawing/2014/main" id="{600FB9AA-A58C-465F-AC9A-1616EA718F0E}"/>
              </a:ext>
            </a:extLst>
          </p:cNvPr>
          <p:cNvSpPr/>
          <p:nvPr/>
        </p:nvSpPr>
        <p:spPr>
          <a:xfrm>
            <a:off x="1131276" y="2134153"/>
            <a:ext cx="2754924" cy="45719"/>
          </a:xfrm>
          <a:prstGeom prst="rect">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TextBox 495">
            <a:extLst>
              <a:ext uri="{FF2B5EF4-FFF2-40B4-BE49-F238E27FC236}">
                <a16:creationId xmlns:a16="http://schemas.microsoft.com/office/drawing/2014/main" id="{BCE15624-2E33-45AA-BA81-644039E699BC}"/>
              </a:ext>
            </a:extLst>
          </p:cNvPr>
          <p:cNvSpPr txBox="1"/>
          <p:nvPr/>
        </p:nvSpPr>
        <p:spPr>
          <a:xfrm>
            <a:off x="1337484" y="2167077"/>
            <a:ext cx="2907152" cy="246221"/>
          </a:xfrm>
          <a:prstGeom prst="rect">
            <a:avLst/>
          </a:prstGeom>
          <a:noFill/>
        </p:spPr>
        <p:txBody>
          <a:bodyPr wrap="square">
            <a:spAutoFit/>
          </a:bodyPr>
          <a:lstStyle/>
          <a:p>
            <a:pPr algn="ctr"/>
            <a:r>
              <a:rPr lang="en-US" sz="1000" dirty="0">
                <a:solidFill>
                  <a:schemeClr val="bg2">
                    <a:lumMod val="40000"/>
                    <a:lumOff val="60000"/>
                  </a:schemeClr>
                </a:solidFill>
              </a:rPr>
              <a:t>10/6/21 – 10/15/21 Troubleshooting</a:t>
            </a:r>
          </a:p>
        </p:txBody>
      </p:sp>
      <p:sp>
        <p:nvSpPr>
          <p:cNvPr id="497" name="Google Shape;9605;p76">
            <a:extLst>
              <a:ext uri="{FF2B5EF4-FFF2-40B4-BE49-F238E27FC236}">
                <a16:creationId xmlns:a16="http://schemas.microsoft.com/office/drawing/2014/main" id="{D38E8428-678B-49C1-B184-5626A7504E3C}"/>
              </a:ext>
            </a:extLst>
          </p:cNvPr>
          <p:cNvSpPr/>
          <p:nvPr/>
        </p:nvSpPr>
        <p:spPr>
          <a:xfrm>
            <a:off x="3886200" y="2281552"/>
            <a:ext cx="847166" cy="45719"/>
          </a:xfrm>
          <a:prstGeom prst="rect">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TextBox 497">
            <a:extLst>
              <a:ext uri="{FF2B5EF4-FFF2-40B4-BE49-F238E27FC236}">
                <a16:creationId xmlns:a16="http://schemas.microsoft.com/office/drawing/2014/main" id="{E4404AC4-C8CA-4990-A50A-350BED2C13F4}"/>
              </a:ext>
            </a:extLst>
          </p:cNvPr>
          <p:cNvSpPr txBox="1"/>
          <p:nvPr/>
        </p:nvSpPr>
        <p:spPr>
          <a:xfrm>
            <a:off x="2086425" y="1147969"/>
            <a:ext cx="1293770" cy="400110"/>
          </a:xfrm>
          <a:prstGeom prst="rect">
            <a:avLst/>
          </a:prstGeom>
          <a:noFill/>
        </p:spPr>
        <p:txBody>
          <a:bodyPr wrap="square">
            <a:spAutoFit/>
          </a:bodyPr>
          <a:lstStyle/>
          <a:p>
            <a:pPr algn="ctr"/>
            <a:r>
              <a:rPr lang="en-US" sz="1000" dirty="0">
                <a:solidFill>
                  <a:schemeClr val="bg2">
                    <a:lumMod val="40000"/>
                    <a:lumOff val="60000"/>
                  </a:schemeClr>
                </a:solidFill>
              </a:rPr>
              <a:t>Execution Phase</a:t>
            </a:r>
            <a:br>
              <a:rPr lang="en-US" sz="1000" dirty="0">
                <a:solidFill>
                  <a:schemeClr val="bg2">
                    <a:lumMod val="40000"/>
                    <a:lumOff val="60000"/>
                  </a:schemeClr>
                </a:solidFill>
              </a:rPr>
            </a:br>
            <a:r>
              <a:rPr lang="en-US" sz="1000" dirty="0">
                <a:solidFill>
                  <a:schemeClr val="bg2">
                    <a:lumMod val="40000"/>
                    <a:lumOff val="60000"/>
                  </a:schemeClr>
                </a:solidFill>
              </a:rPr>
              <a:t>8/18/21 – 10/21/21</a:t>
            </a:r>
          </a:p>
        </p:txBody>
      </p:sp>
      <p:sp>
        <p:nvSpPr>
          <p:cNvPr id="499" name="Left Brace 498">
            <a:extLst>
              <a:ext uri="{FF2B5EF4-FFF2-40B4-BE49-F238E27FC236}">
                <a16:creationId xmlns:a16="http://schemas.microsoft.com/office/drawing/2014/main" id="{53A307B5-FEC9-495C-9FE7-89F0D11CCDDA}"/>
              </a:ext>
            </a:extLst>
          </p:cNvPr>
          <p:cNvSpPr/>
          <p:nvPr/>
        </p:nvSpPr>
        <p:spPr>
          <a:xfrm rot="5400000">
            <a:off x="2768431" y="-130814"/>
            <a:ext cx="494655" cy="3768965"/>
          </a:xfrm>
          <a:prstGeom prst="leftBrace">
            <a:avLst/>
          </a:prstGeom>
          <a:ln>
            <a:solidFill>
              <a:schemeClr val="bg2">
                <a:lumMod val="40000"/>
                <a:lumOff val="60000"/>
              </a:schemeClr>
            </a:solidFill>
          </a:ln>
          <a:effectLst/>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502" name="TextBox 501">
            <a:extLst>
              <a:ext uri="{FF2B5EF4-FFF2-40B4-BE49-F238E27FC236}">
                <a16:creationId xmlns:a16="http://schemas.microsoft.com/office/drawing/2014/main" id="{D36D4151-07CC-4337-8F4B-9E545CD5E9CA}"/>
              </a:ext>
            </a:extLst>
          </p:cNvPr>
          <p:cNvSpPr txBox="1"/>
          <p:nvPr/>
        </p:nvSpPr>
        <p:spPr>
          <a:xfrm>
            <a:off x="4696914" y="1444295"/>
            <a:ext cx="2867651" cy="400110"/>
          </a:xfrm>
          <a:prstGeom prst="rect">
            <a:avLst/>
          </a:prstGeom>
          <a:noFill/>
        </p:spPr>
        <p:txBody>
          <a:bodyPr wrap="square">
            <a:spAutoFit/>
          </a:bodyPr>
          <a:lstStyle/>
          <a:p>
            <a:pPr algn="ctr"/>
            <a:r>
              <a:rPr lang="en-US" sz="1000" dirty="0">
                <a:solidFill>
                  <a:srgbClr val="FFFF00"/>
                </a:solidFill>
              </a:rPr>
              <a:t>Monitoring &amp; Control and Closeout Phase </a:t>
            </a:r>
            <a:br>
              <a:rPr lang="en-US" sz="1000" dirty="0">
                <a:solidFill>
                  <a:srgbClr val="FFFF00"/>
                </a:solidFill>
              </a:rPr>
            </a:br>
            <a:r>
              <a:rPr lang="en-US" sz="1000" dirty="0">
                <a:solidFill>
                  <a:srgbClr val="FFFF00"/>
                </a:solidFill>
              </a:rPr>
              <a:t>10/22/21 – 12/3/21</a:t>
            </a:r>
          </a:p>
        </p:txBody>
      </p:sp>
      <p:sp>
        <p:nvSpPr>
          <p:cNvPr id="503" name="Left Brace 502">
            <a:extLst>
              <a:ext uri="{FF2B5EF4-FFF2-40B4-BE49-F238E27FC236}">
                <a16:creationId xmlns:a16="http://schemas.microsoft.com/office/drawing/2014/main" id="{FFA523BD-8908-44F5-B45D-8297BCD88889}"/>
              </a:ext>
            </a:extLst>
          </p:cNvPr>
          <p:cNvSpPr/>
          <p:nvPr/>
        </p:nvSpPr>
        <p:spPr>
          <a:xfrm rot="5400000">
            <a:off x="5974672" y="819718"/>
            <a:ext cx="369177" cy="2518045"/>
          </a:xfrm>
          <a:prstGeom prst="leftBrace">
            <a:avLst/>
          </a:prstGeom>
          <a:noFill/>
          <a:ln>
            <a:solidFill>
              <a:srgbClr val="FFFF00"/>
            </a:solidFill>
          </a:ln>
          <a:effectLst/>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258CF31C-7DDF-47F8-98E7-97D86C6F582E}"/>
              </a:ext>
            </a:extLst>
          </p:cNvPr>
          <p:cNvSpPr txBox="1"/>
          <p:nvPr/>
        </p:nvSpPr>
        <p:spPr>
          <a:xfrm>
            <a:off x="7564565" y="3696080"/>
            <a:ext cx="1056653" cy="246221"/>
          </a:xfrm>
          <a:prstGeom prst="rect">
            <a:avLst/>
          </a:prstGeom>
          <a:noFill/>
        </p:spPr>
        <p:txBody>
          <a:bodyPr wrap="square">
            <a:spAutoFit/>
          </a:bodyPr>
          <a:lstStyle/>
          <a:p>
            <a:pPr algn="ctr"/>
            <a:r>
              <a:rPr lang="en-US" sz="1000" dirty="0">
                <a:solidFill>
                  <a:schemeClr val="bg1"/>
                </a:solidFill>
              </a:rPr>
              <a:t>December ‘21</a:t>
            </a:r>
          </a:p>
        </p:txBody>
      </p:sp>
      <p:grpSp>
        <p:nvGrpSpPr>
          <p:cNvPr id="50" name="Google Shape;9344;p75">
            <a:extLst>
              <a:ext uri="{FF2B5EF4-FFF2-40B4-BE49-F238E27FC236}">
                <a16:creationId xmlns:a16="http://schemas.microsoft.com/office/drawing/2014/main" id="{2172B203-795B-40B8-91BE-FF886D436038}"/>
              </a:ext>
            </a:extLst>
          </p:cNvPr>
          <p:cNvGrpSpPr/>
          <p:nvPr/>
        </p:nvGrpSpPr>
        <p:grpSpPr>
          <a:xfrm>
            <a:off x="258384" y="3402123"/>
            <a:ext cx="8689415" cy="593407"/>
            <a:chOff x="5287688" y="3173364"/>
            <a:chExt cx="1161846" cy="74100"/>
          </a:xfrm>
        </p:grpSpPr>
        <p:cxnSp>
          <p:nvCxnSpPr>
            <p:cNvPr id="53" name="Google Shape;9346;p75">
              <a:extLst>
                <a:ext uri="{FF2B5EF4-FFF2-40B4-BE49-F238E27FC236}">
                  <a16:creationId xmlns:a16="http://schemas.microsoft.com/office/drawing/2014/main" id="{0BDC91CA-A62B-4551-B05E-26E04B442E0A}"/>
                </a:ext>
              </a:extLst>
            </p:cNvPr>
            <p:cNvCxnSpPr>
              <a:cxnSpLocks/>
            </p:cNvCxnSpPr>
            <p:nvPr/>
          </p:nvCxnSpPr>
          <p:spPr>
            <a:xfrm>
              <a:off x="5287688" y="3210371"/>
              <a:ext cx="1161846" cy="265"/>
            </a:xfrm>
            <a:prstGeom prst="straightConnector1">
              <a:avLst/>
            </a:prstGeom>
            <a:noFill/>
            <a:ln w="9525" cap="flat" cmpd="sng">
              <a:solidFill>
                <a:schemeClr val="tx1">
                  <a:lumMod val="10000"/>
                  <a:lumOff val="90000"/>
                </a:schemeClr>
              </a:solidFill>
              <a:prstDash val="solid"/>
              <a:round/>
              <a:headEnd type="none" w="med" len="med"/>
              <a:tailEnd type="none" w="med" len="med"/>
            </a:ln>
          </p:spPr>
        </p:cxnSp>
        <p:cxnSp>
          <p:nvCxnSpPr>
            <p:cNvPr id="54" name="Google Shape;9347;p75">
              <a:extLst>
                <a:ext uri="{FF2B5EF4-FFF2-40B4-BE49-F238E27FC236}">
                  <a16:creationId xmlns:a16="http://schemas.microsoft.com/office/drawing/2014/main" id="{8FBC82E6-D905-4EA6-8C3B-30C48F9EFD29}"/>
                </a:ext>
              </a:extLst>
            </p:cNvPr>
            <p:cNvCxnSpPr/>
            <p:nvPr/>
          </p:nvCxnSpPr>
          <p:spPr>
            <a:xfrm>
              <a:off x="5518476" y="3173364"/>
              <a:ext cx="0" cy="74100"/>
            </a:xfrm>
            <a:prstGeom prst="straightConnector1">
              <a:avLst/>
            </a:prstGeom>
            <a:noFill/>
            <a:ln w="9525" cap="flat" cmpd="sng">
              <a:solidFill>
                <a:schemeClr val="tx1">
                  <a:lumMod val="10000"/>
                  <a:lumOff val="90000"/>
                </a:schemeClr>
              </a:solidFill>
              <a:prstDash val="solid"/>
              <a:round/>
              <a:headEnd type="none" w="med" len="med"/>
              <a:tailEnd type="none" w="med" len="med"/>
            </a:ln>
          </p:spPr>
        </p:cxnSp>
        <p:cxnSp>
          <p:nvCxnSpPr>
            <p:cNvPr id="55" name="Google Shape;9348;p75">
              <a:extLst>
                <a:ext uri="{FF2B5EF4-FFF2-40B4-BE49-F238E27FC236}">
                  <a16:creationId xmlns:a16="http://schemas.microsoft.com/office/drawing/2014/main" id="{96A059C4-5AD1-447E-9847-697A10FDE9A2}"/>
                </a:ext>
              </a:extLst>
            </p:cNvPr>
            <p:cNvCxnSpPr/>
            <p:nvPr/>
          </p:nvCxnSpPr>
          <p:spPr>
            <a:xfrm>
              <a:off x="5287935" y="3173364"/>
              <a:ext cx="0" cy="74100"/>
            </a:xfrm>
            <a:prstGeom prst="straightConnector1">
              <a:avLst/>
            </a:prstGeom>
            <a:noFill/>
            <a:ln w="9525" cap="flat" cmpd="sng">
              <a:solidFill>
                <a:schemeClr val="tx1">
                  <a:lumMod val="10000"/>
                  <a:lumOff val="90000"/>
                </a:schemeClr>
              </a:solidFill>
              <a:prstDash val="solid"/>
              <a:round/>
              <a:headEnd type="none" w="med" len="med"/>
              <a:tailEnd type="none" w="med" len="med"/>
            </a:ln>
          </p:spPr>
        </p:cxnSp>
        <p:cxnSp>
          <p:nvCxnSpPr>
            <p:cNvPr id="56" name="Google Shape;9349;p75">
              <a:extLst>
                <a:ext uri="{FF2B5EF4-FFF2-40B4-BE49-F238E27FC236}">
                  <a16:creationId xmlns:a16="http://schemas.microsoft.com/office/drawing/2014/main" id="{7FC922D0-B3E3-47D8-AD9D-8D1CA7DCFA07}"/>
                </a:ext>
              </a:extLst>
            </p:cNvPr>
            <p:cNvCxnSpPr/>
            <p:nvPr/>
          </p:nvCxnSpPr>
          <p:spPr>
            <a:xfrm>
              <a:off x="5751239" y="3173364"/>
              <a:ext cx="0" cy="74100"/>
            </a:xfrm>
            <a:prstGeom prst="straightConnector1">
              <a:avLst/>
            </a:prstGeom>
            <a:noFill/>
            <a:ln w="9525" cap="flat" cmpd="sng">
              <a:solidFill>
                <a:schemeClr val="tx1">
                  <a:lumMod val="10000"/>
                  <a:lumOff val="90000"/>
                </a:schemeClr>
              </a:solidFill>
              <a:prstDash val="solid"/>
              <a:round/>
              <a:headEnd type="none" w="med" len="med"/>
              <a:tailEnd type="none" w="med" len="med"/>
            </a:ln>
          </p:spPr>
        </p:cxnSp>
        <p:cxnSp>
          <p:nvCxnSpPr>
            <p:cNvPr id="57" name="Google Shape;9350;p75">
              <a:extLst>
                <a:ext uri="{FF2B5EF4-FFF2-40B4-BE49-F238E27FC236}">
                  <a16:creationId xmlns:a16="http://schemas.microsoft.com/office/drawing/2014/main" id="{D53D86F8-6F75-4E01-A04C-906370A055E1}"/>
                </a:ext>
              </a:extLst>
            </p:cNvPr>
            <p:cNvCxnSpPr/>
            <p:nvPr/>
          </p:nvCxnSpPr>
          <p:spPr>
            <a:xfrm>
              <a:off x="5982252"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58" name="Google Shape;9351;p75">
              <a:extLst>
                <a:ext uri="{FF2B5EF4-FFF2-40B4-BE49-F238E27FC236}">
                  <a16:creationId xmlns:a16="http://schemas.microsoft.com/office/drawing/2014/main" id="{90ACDB2F-A9EF-4482-ADBE-297054010700}"/>
                </a:ext>
              </a:extLst>
            </p:cNvPr>
            <p:cNvCxnSpPr/>
            <p:nvPr/>
          </p:nvCxnSpPr>
          <p:spPr>
            <a:xfrm>
              <a:off x="6216184" y="3173364"/>
              <a:ext cx="0" cy="74100"/>
            </a:xfrm>
            <a:prstGeom prst="straightConnector1">
              <a:avLst/>
            </a:prstGeom>
            <a:noFill/>
            <a:ln w="9525" cap="flat" cmpd="sng">
              <a:solidFill>
                <a:schemeClr val="tx1">
                  <a:lumMod val="10000"/>
                  <a:lumOff val="90000"/>
                </a:schemeClr>
              </a:solidFill>
              <a:prstDash val="solid"/>
              <a:round/>
              <a:headEnd type="none" w="med" len="med"/>
              <a:tailEnd type="none" w="med" len="med"/>
            </a:ln>
          </p:spPr>
        </p:cxnSp>
        <p:cxnSp>
          <p:nvCxnSpPr>
            <p:cNvPr id="59" name="Google Shape;9352;p75">
              <a:extLst>
                <a:ext uri="{FF2B5EF4-FFF2-40B4-BE49-F238E27FC236}">
                  <a16:creationId xmlns:a16="http://schemas.microsoft.com/office/drawing/2014/main" id="{F23CE372-1C19-4D32-B083-4D936D63913E}"/>
                </a:ext>
              </a:extLst>
            </p:cNvPr>
            <p:cNvCxnSpPr/>
            <p:nvPr/>
          </p:nvCxnSpPr>
          <p:spPr>
            <a:xfrm>
              <a:off x="6449534" y="3173364"/>
              <a:ext cx="0" cy="74100"/>
            </a:xfrm>
            <a:prstGeom prst="straightConnector1">
              <a:avLst/>
            </a:prstGeom>
            <a:noFill/>
            <a:ln w="9525" cap="flat" cmpd="sng">
              <a:solidFill>
                <a:schemeClr val="tx1">
                  <a:lumMod val="10000"/>
                  <a:lumOff val="90000"/>
                </a:schemeClr>
              </a:solidFill>
              <a:prstDash val="solid"/>
              <a:round/>
              <a:headEnd type="none" w="med" len="med"/>
              <a:tailEnd type="none" w="med" len="med"/>
            </a:ln>
          </p:spPr>
        </p:cxnSp>
      </p:grpSp>
      <p:sp>
        <p:nvSpPr>
          <p:cNvPr id="61" name="TextBox 60">
            <a:extLst>
              <a:ext uri="{FF2B5EF4-FFF2-40B4-BE49-F238E27FC236}">
                <a16:creationId xmlns:a16="http://schemas.microsoft.com/office/drawing/2014/main" id="{517BA26E-82D5-41C3-8C62-A0AEEDE5B02F}"/>
              </a:ext>
            </a:extLst>
          </p:cNvPr>
          <p:cNvSpPr txBox="1"/>
          <p:nvPr/>
        </p:nvSpPr>
        <p:spPr>
          <a:xfrm>
            <a:off x="2791060" y="2336539"/>
            <a:ext cx="2109181" cy="246221"/>
          </a:xfrm>
          <a:prstGeom prst="rect">
            <a:avLst/>
          </a:prstGeom>
          <a:noFill/>
        </p:spPr>
        <p:txBody>
          <a:bodyPr wrap="square">
            <a:spAutoFit/>
          </a:bodyPr>
          <a:lstStyle/>
          <a:p>
            <a:pPr algn="ctr"/>
            <a:r>
              <a:rPr lang="en-US" sz="1000" dirty="0">
                <a:solidFill>
                  <a:schemeClr val="bg2">
                    <a:lumMod val="40000"/>
                    <a:lumOff val="60000"/>
                  </a:schemeClr>
                </a:solidFill>
              </a:rPr>
              <a:t>10/15/21 – 10/19/21 Writeups</a:t>
            </a:r>
          </a:p>
        </p:txBody>
      </p:sp>
      <p:sp>
        <p:nvSpPr>
          <p:cNvPr id="62" name="Google Shape;9605;p76">
            <a:extLst>
              <a:ext uri="{FF2B5EF4-FFF2-40B4-BE49-F238E27FC236}">
                <a16:creationId xmlns:a16="http://schemas.microsoft.com/office/drawing/2014/main" id="{1AB16E94-0048-4CF2-BEA4-E0D1B5DE6A29}"/>
              </a:ext>
            </a:extLst>
          </p:cNvPr>
          <p:cNvSpPr/>
          <p:nvPr/>
        </p:nvSpPr>
        <p:spPr>
          <a:xfrm>
            <a:off x="4733366" y="2455193"/>
            <a:ext cx="89647" cy="45719"/>
          </a:xfrm>
          <a:prstGeom prst="rect">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9605;p76">
            <a:extLst>
              <a:ext uri="{FF2B5EF4-FFF2-40B4-BE49-F238E27FC236}">
                <a16:creationId xmlns:a16="http://schemas.microsoft.com/office/drawing/2014/main" id="{C892DFA2-4D1D-4466-A86A-5C5D4DFEAFB6}"/>
              </a:ext>
            </a:extLst>
          </p:cNvPr>
          <p:cNvSpPr/>
          <p:nvPr/>
        </p:nvSpPr>
        <p:spPr>
          <a:xfrm>
            <a:off x="4823013" y="2606266"/>
            <a:ext cx="77228" cy="45719"/>
          </a:xfrm>
          <a:prstGeom prst="rect">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TextBox 63">
            <a:extLst>
              <a:ext uri="{FF2B5EF4-FFF2-40B4-BE49-F238E27FC236}">
                <a16:creationId xmlns:a16="http://schemas.microsoft.com/office/drawing/2014/main" id="{13405D34-4E49-4652-9E47-74EB71836F32}"/>
              </a:ext>
            </a:extLst>
          </p:cNvPr>
          <p:cNvSpPr txBox="1"/>
          <p:nvPr/>
        </p:nvSpPr>
        <p:spPr>
          <a:xfrm>
            <a:off x="2733310" y="2499426"/>
            <a:ext cx="2109181" cy="246221"/>
          </a:xfrm>
          <a:prstGeom prst="rect">
            <a:avLst/>
          </a:prstGeom>
          <a:noFill/>
        </p:spPr>
        <p:txBody>
          <a:bodyPr wrap="square">
            <a:spAutoFit/>
          </a:bodyPr>
          <a:lstStyle/>
          <a:p>
            <a:pPr algn="ctr"/>
            <a:r>
              <a:rPr lang="en-US" sz="1000" dirty="0">
                <a:solidFill>
                  <a:schemeClr val="bg2">
                    <a:lumMod val="40000"/>
                    <a:lumOff val="60000"/>
                  </a:schemeClr>
                </a:solidFill>
              </a:rPr>
              <a:t>10/19/21 – 10/21/21 Code Review</a:t>
            </a:r>
          </a:p>
        </p:txBody>
      </p:sp>
      <p:sp>
        <p:nvSpPr>
          <p:cNvPr id="65" name="Left Brace 64">
            <a:extLst>
              <a:ext uri="{FF2B5EF4-FFF2-40B4-BE49-F238E27FC236}">
                <a16:creationId xmlns:a16="http://schemas.microsoft.com/office/drawing/2014/main" id="{6DEE9C3C-1642-4429-8F30-AFFB3F2DEEEE}"/>
              </a:ext>
            </a:extLst>
          </p:cNvPr>
          <p:cNvSpPr/>
          <p:nvPr/>
        </p:nvSpPr>
        <p:spPr>
          <a:xfrm rot="5400000">
            <a:off x="7657275" y="1873260"/>
            <a:ext cx="369177" cy="847165"/>
          </a:xfrm>
          <a:prstGeom prst="leftBrace">
            <a:avLst/>
          </a:prstGeom>
          <a:noFill/>
          <a:ln>
            <a:solidFill>
              <a:srgbClr val="FF00FF"/>
            </a:solidFill>
          </a:ln>
          <a:effectLst/>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solidFill>
                <a:srgbClr val="FF00FF"/>
              </a:solidFill>
            </a:endParaRPr>
          </a:p>
        </p:txBody>
      </p:sp>
      <p:sp>
        <p:nvSpPr>
          <p:cNvPr id="66" name="TextBox 65">
            <a:extLst>
              <a:ext uri="{FF2B5EF4-FFF2-40B4-BE49-F238E27FC236}">
                <a16:creationId xmlns:a16="http://schemas.microsoft.com/office/drawing/2014/main" id="{CF99B198-94DE-41A5-AA9B-FA26589452B3}"/>
              </a:ext>
            </a:extLst>
          </p:cNvPr>
          <p:cNvSpPr txBox="1"/>
          <p:nvPr/>
        </p:nvSpPr>
        <p:spPr>
          <a:xfrm>
            <a:off x="7234296" y="1706196"/>
            <a:ext cx="1276795" cy="400110"/>
          </a:xfrm>
          <a:prstGeom prst="rect">
            <a:avLst/>
          </a:prstGeom>
          <a:noFill/>
        </p:spPr>
        <p:txBody>
          <a:bodyPr wrap="square">
            <a:spAutoFit/>
          </a:bodyPr>
          <a:lstStyle/>
          <a:p>
            <a:pPr algn="ctr"/>
            <a:r>
              <a:rPr lang="en-US" sz="1000" dirty="0">
                <a:solidFill>
                  <a:srgbClr val="FF00FF"/>
                </a:solidFill>
              </a:rPr>
              <a:t>Buffer</a:t>
            </a:r>
            <a:br>
              <a:rPr lang="en-US" sz="1000" dirty="0">
                <a:solidFill>
                  <a:srgbClr val="FF00FF"/>
                </a:solidFill>
              </a:rPr>
            </a:br>
            <a:r>
              <a:rPr lang="en-US" sz="1000" dirty="0">
                <a:solidFill>
                  <a:srgbClr val="FF00FF"/>
                </a:solidFill>
              </a:rPr>
              <a:t>12/3/21 – 12/17/21</a:t>
            </a:r>
          </a:p>
        </p:txBody>
      </p:sp>
      <p:sp>
        <p:nvSpPr>
          <p:cNvPr id="67" name="TextBox 66">
            <a:extLst>
              <a:ext uri="{FF2B5EF4-FFF2-40B4-BE49-F238E27FC236}">
                <a16:creationId xmlns:a16="http://schemas.microsoft.com/office/drawing/2014/main" id="{A00C6D7E-27BE-44CE-8BC1-E967BB911408}"/>
              </a:ext>
            </a:extLst>
          </p:cNvPr>
          <p:cNvSpPr txBox="1"/>
          <p:nvPr/>
        </p:nvSpPr>
        <p:spPr>
          <a:xfrm>
            <a:off x="2733310" y="2499985"/>
            <a:ext cx="2109181" cy="246221"/>
          </a:xfrm>
          <a:prstGeom prst="rect">
            <a:avLst/>
          </a:prstGeom>
          <a:noFill/>
        </p:spPr>
        <p:txBody>
          <a:bodyPr wrap="square">
            <a:spAutoFit/>
          </a:bodyPr>
          <a:lstStyle/>
          <a:p>
            <a:pPr algn="ctr"/>
            <a:r>
              <a:rPr lang="en-US" sz="1000" dirty="0">
                <a:solidFill>
                  <a:schemeClr val="bg2">
                    <a:lumMod val="40000"/>
                    <a:lumOff val="60000"/>
                  </a:schemeClr>
                </a:solidFill>
              </a:rPr>
              <a:t>10/19/21 – 10/21/21 Code Review</a:t>
            </a:r>
          </a:p>
        </p:txBody>
      </p:sp>
      <p:sp>
        <p:nvSpPr>
          <p:cNvPr id="68" name="TextBox 67">
            <a:extLst>
              <a:ext uri="{FF2B5EF4-FFF2-40B4-BE49-F238E27FC236}">
                <a16:creationId xmlns:a16="http://schemas.microsoft.com/office/drawing/2014/main" id="{47179E7F-9026-4115-8F94-50596A501A59}"/>
              </a:ext>
            </a:extLst>
          </p:cNvPr>
          <p:cNvSpPr txBox="1"/>
          <p:nvPr/>
        </p:nvSpPr>
        <p:spPr>
          <a:xfrm>
            <a:off x="2906941" y="2854930"/>
            <a:ext cx="2109179" cy="246221"/>
          </a:xfrm>
          <a:prstGeom prst="rect">
            <a:avLst/>
          </a:prstGeom>
          <a:noFill/>
        </p:spPr>
        <p:txBody>
          <a:bodyPr wrap="square">
            <a:spAutoFit/>
          </a:bodyPr>
          <a:lstStyle/>
          <a:p>
            <a:pPr algn="ctr"/>
            <a:r>
              <a:rPr lang="en-US" sz="1000" dirty="0">
                <a:solidFill>
                  <a:srgbClr val="FFFF00"/>
                </a:solidFill>
              </a:rPr>
              <a:t>10/22/21 – 10/29/21 Monitoring</a:t>
            </a:r>
          </a:p>
        </p:txBody>
      </p:sp>
      <p:sp>
        <p:nvSpPr>
          <p:cNvPr id="69" name="Google Shape;9605;p76">
            <a:extLst>
              <a:ext uri="{FF2B5EF4-FFF2-40B4-BE49-F238E27FC236}">
                <a16:creationId xmlns:a16="http://schemas.microsoft.com/office/drawing/2014/main" id="{F07BBFDE-0E0E-4973-AAAD-D76CAF502331}"/>
              </a:ext>
            </a:extLst>
          </p:cNvPr>
          <p:cNvSpPr/>
          <p:nvPr/>
        </p:nvSpPr>
        <p:spPr>
          <a:xfrm>
            <a:off x="4899366" y="2977641"/>
            <a:ext cx="427433" cy="45719"/>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TextBox 69">
            <a:extLst>
              <a:ext uri="{FF2B5EF4-FFF2-40B4-BE49-F238E27FC236}">
                <a16:creationId xmlns:a16="http://schemas.microsoft.com/office/drawing/2014/main" id="{FA778040-1B52-40F1-9E6B-369A84A45E16}"/>
              </a:ext>
            </a:extLst>
          </p:cNvPr>
          <p:cNvSpPr txBox="1"/>
          <p:nvPr/>
        </p:nvSpPr>
        <p:spPr>
          <a:xfrm>
            <a:off x="3343830" y="3008624"/>
            <a:ext cx="2109179" cy="246221"/>
          </a:xfrm>
          <a:prstGeom prst="rect">
            <a:avLst/>
          </a:prstGeom>
          <a:noFill/>
        </p:spPr>
        <p:txBody>
          <a:bodyPr wrap="square">
            <a:spAutoFit/>
          </a:bodyPr>
          <a:lstStyle/>
          <a:p>
            <a:pPr algn="ctr"/>
            <a:r>
              <a:rPr lang="en-US" sz="1000" dirty="0">
                <a:solidFill>
                  <a:srgbClr val="FFFF00"/>
                </a:solidFill>
              </a:rPr>
              <a:t>10/30/21 –  12/3/21  Closeout</a:t>
            </a:r>
          </a:p>
        </p:txBody>
      </p:sp>
      <p:sp>
        <p:nvSpPr>
          <p:cNvPr id="71" name="Google Shape;9605;p76">
            <a:extLst>
              <a:ext uri="{FF2B5EF4-FFF2-40B4-BE49-F238E27FC236}">
                <a16:creationId xmlns:a16="http://schemas.microsoft.com/office/drawing/2014/main" id="{254489B3-668A-4617-AD71-240DF26930F0}"/>
              </a:ext>
            </a:extLst>
          </p:cNvPr>
          <p:cNvSpPr/>
          <p:nvPr/>
        </p:nvSpPr>
        <p:spPr>
          <a:xfrm>
            <a:off x="5329574" y="3125062"/>
            <a:ext cx="2088707" cy="45761"/>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9605;p76">
            <a:extLst>
              <a:ext uri="{FF2B5EF4-FFF2-40B4-BE49-F238E27FC236}">
                <a16:creationId xmlns:a16="http://schemas.microsoft.com/office/drawing/2014/main" id="{EE97DC4E-31E4-4EF8-B75F-162D400B8C23}"/>
              </a:ext>
            </a:extLst>
          </p:cNvPr>
          <p:cNvSpPr/>
          <p:nvPr/>
        </p:nvSpPr>
        <p:spPr>
          <a:xfrm>
            <a:off x="7431484" y="2777791"/>
            <a:ext cx="847165" cy="59028"/>
          </a:xfrm>
          <a:prstGeom prst="rect">
            <a:avLst/>
          </a:prstGeom>
          <a:solidFill>
            <a:srgbClr val="FF00FF"/>
          </a:solidFill>
          <a:ln>
            <a:solidFill>
              <a:srgbClr val="FF00FF"/>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7912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33330" y="329037"/>
            <a:ext cx="4560214" cy="5670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Project Milestones</a:t>
            </a:r>
            <a:endParaRPr dirty="0">
              <a:solidFill>
                <a:schemeClr val="accent1"/>
              </a:solidFill>
            </a:endParaRPr>
          </a:p>
        </p:txBody>
      </p:sp>
      <p:cxnSp>
        <p:nvCxnSpPr>
          <p:cNvPr id="216" name="Google Shape;216;p44"/>
          <p:cNvCxnSpPr>
            <a:cxnSpLocks/>
          </p:cNvCxnSpPr>
          <p:nvPr/>
        </p:nvCxnSpPr>
        <p:spPr>
          <a:xfrm>
            <a:off x="1026200" y="414022"/>
            <a:ext cx="4467344"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3" name="Picture 2">
            <a:extLst>
              <a:ext uri="{FF2B5EF4-FFF2-40B4-BE49-F238E27FC236}">
                <a16:creationId xmlns:a16="http://schemas.microsoft.com/office/drawing/2014/main" id="{2091542D-2D9E-4CDB-BBAF-CD27594211A9}"/>
              </a:ext>
            </a:extLst>
          </p:cNvPr>
          <p:cNvPicPr>
            <a:picLocks noChangeAspect="1"/>
          </p:cNvPicPr>
          <p:nvPr/>
        </p:nvPicPr>
        <p:blipFill>
          <a:blip r:embed="rId3"/>
          <a:stretch>
            <a:fillRect/>
          </a:stretch>
        </p:blipFill>
        <p:spPr>
          <a:xfrm>
            <a:off x="933330" y="1371920"/>
            <a:ext cx="6715115" cy="3357558"/>
          </a:xfrm>
          <a:prstGeom prst="rect">
            <a:avLst/>
          </a:prstGeom>
        </p:spPr>
      </p:pic>
    </p:spTree>
    <p:extLst>
      <p:ext uri="{BB962C8B-B14F-4D97-AF65-F5344CB8AC3E}">
        <p14:creationId xmlns:p14="http://schemas.microsoft.com/office/powerpoint/2010/main" val="175276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3293247" y="2562591"/>
            <a:ext cx="255750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Project Overview</a:t>
            </a:r>
            <a:endParaRPr dirty="0"/>
          </a:p>
        </p:txBody>
      </p:sp>
      <p:sp>
        <p:nvSpPr>
          <p:cNvPr id="180" name="Google Shape;180;p40"/>
          <p:cNvSpPr txBox="1">
            <a:spLocks noGrp="1"/>
          </p:cNvSpPr>
          <p:nvPr>
            <p:ph type="subTitle" idx="1"/>
          </p:nvPr>
        </p:nvSpPr>
        <p:spPr>
          <a:xfrm>
            <a:off x="3538500" y="3110991"/>
            <a:ext cx="2067000" cy="6591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Initiation</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01</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Schedule Analysis</a:t>
            </a:r>
            <a:endParaRPr dirty="0"/>
          </a:p>
        </p:txBody>
      </p:sp>
      <p:cxnSp>
        <p:nvCxnSpPr>
          <p:cNvPr id="234" name="Google Shape;234;p46"/>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aphicFrame>
        <p:nvGraphicFramePr>
          <p:cNvPr id="3" name="Table 2">
            <a:extLst>
              <a:ext uri="{FF2B5EF4-FFF2-40B4-BE49-F238E27FC236}">
                <a16:creationId xmlns:a16="http://schemas.microsoft.com/office/drawing/2014/main" id="{D3764D2E-548D-4070-A8B8-F21990C64AFE}"/>
              </a:ext>
            </a:extLst>
          </p:cNvPr>
          <p:cNvGraphicFramePr/>
          <p:nvPr>
            <p:extLst>
              <p:ext uri="{D42A27DB-BD31-4B8C-83A1-F6EECF244321}">
                <p14:modId xmlns:p14="http://schemas.microsoft.com/office/powerpoint/2010/main" val="3077832144"/>
              </p:ext>
            </p:extLst>
          </p:nvPr>
        </p:nvGraphicFramePr>
        <p:xfrm>
          <a:off x="311149" y="1854617"/>
          <a:ext cx="8521701" cy="1434266"/>
        </p:xfrm>
        <a:graphic>
          <a:graphicData uri="http://schemas.openxmlformats.org/drawingml/2006/table">
            <a:tbl>
              <a:tblPr/>
              <a:tblGrid>
                <a:gridCol w="491108">
                  <a:extLst>
                    <a:ext uri="{9D8B030D-6E8A-4147-A177-3AD203B41FA5}">
                      <a16:colId xmlns:a16="http://schemas.microsoft.com/office/drawing/2014/main" val="3459944757"/>
                    </a:ext>
                  </a:extLst>
                </a:gridCol>
                <a:gridCol w="559863">
                  <a:extLst>
                    <a:ext uri="{9D8B030D-6E8A-4147-A177-3AD203B41FA5}">
                      <a16:colId xmlns:a16="http://schemas.microsoft.com/office/drawing/2014/main" val="2058377660"/>
                    </a:ext>
                  </a:extLst>
                </a:gridCol>
                <a:gridCol w="601116">
                  <a:extLst>
                    <a:ext uri="{9D8B030D-6E8A-4147-A177-3AD203B41FA5}">
                      <a16:colId xmlns:a16="http://schemas.microsoft.com/office/drawing/2014/main" val="3461408598"/>
                    </a:ext>
                  </a:extLst>
                </a:gridCol>
                <a:gridCol w="660049">
                  <a:extLst>
                    <a:ext uri="{9D8B030D-6E8A-4147-A177-3AD203B41FA5}">
                      <a16:colId xmlns:a16="http://schemas.microsoft.com/office/drawing/2014/main" val="874906300"/>
                    </a:ext>
                  </a:extLst>
                </a:gridCol>
                <a:gridCol w="660049">
                  <a:extLst>
                    <a:ext uri="{9D8B030D-6E8A-4147-A177-3AD203B41FA5}">
                      <a16:colId xmlns:a16="http://schemas.microsoft.com/office/drawing/2014/main" val="1891202525"/>
                    </a:ext>
                  </a:extLst>
                </a:gridCol>
                <a:gridCol w="697373">
                  <a:extLst>
                    <a:ext uri="{9D8B030D-6E8A-4147-A177-3AD203B41FA5}">
                      <a16:colId xmlns:a16="http://schemas.microsoft.com/office/drawing/2014/main" val="1578105629"/>
                    </a:ext>
                  </a:extLst>
                </a:gridCol>
                <a:gridCol w="748448">
                  <a:extLst>
                    <a:ext uri="{9D8B030D-6E8A-4147-A177-3AD203B41FA5}">
                      <a16:colId xmlns:a16="http://schemas.microsoft.com/office/drawing/2014/main" val="4170392149"/>
                    </a:ext>
                  </a:extLst>
                </a:gridCol>
                <a:gridCol w="667906">
                  <a:extLst>
                    <a:ext uri="{9D8B030D-6E8A-4147-A177-3AD203B41FA5}">
                      <a16:colId xmlns:a16="http://schemas.microsoft.com/office/drawing/2014/main" val="3789865998"/>
                    </a:ext>
                  </a:extLst>
                </a:gridCol>
                <a:gridCol w="630582">
                  <a:extLst>
                    <a:ext uri="{9D8B030D-6E8A-4147-A177-3AD203B41FA5}">
                      <a16:colId xmlns:a16="http://schemas.microsoft.com/office/drawing/2014/main" val="845313132"/>
                    </a:ext>
                  </a:extLst>
                </a:gridCol>
                <a:gridCol w="630582">
                  <a:extLst>
                    <a:ext uri="{9D8B030D-6E8A-4147-A177-3AD203B41FA5}">
                      <a16:colId xmlns:a16="http://schemas.microsoft.com/office/drawing/2014/main" val="3371351614"/>
                    </a:ext>
                  </a:extLst>
                </a:gridCol>
                <a:gridCol w="630582">
                  <a:extLst>
                    <a:ext uri="{9D8B030D-6E8A-4147-A177-3AD203B41FA5}">
                      <a16:colId xmlns:a16="http://schemas.microsoft.com/office/drawing/2014/main" val="2729907359"/>
                    </a:ext>
                  </a:extLst>
                </a:gridCol>
                <a:gridCol w="777915">
                  <a:extLst>
                    <a:ext uri="{9D8B030D-6E8A-4147-A177-3AD203B41FA5}">
                      <a16:colId xmlns:a16="http://schemas.microsoft.com/office/drawing/2014/main" val="151262309"/>
                    </a:ext>
                  </a:extLst>
                </a:gridCol>
                <a:gridCol w="766128">
                  <a:extLst>
                    <a:ext uri="{9D8B030D-6E8A-4147-A177-3AD203B41FA5}">
                      <a16:colId xmlns:a16="http://schemas.microsoft.com/office/drawing/2014/main" val="1215855972"/>
                    </a:ext>
                  </a:extLst>
                </a:gridCol>
              </a:tblGrid>
              <a:tr h="566801">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Duration ( Days)</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Optimistic Duration</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Pessimistic Duration</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spcBef>
                          <a:spcPts val="0"/>
                        </a:spcBef>
                        <a:spcAft>
                          <a:spcPts val="0"/>
                        </a:spcAft>
                      </a:pPr>
                      <a:r>
                        <a:rPr lang="nl-NL" sz="900" b="1" i="0" u="none" strike="noStrike">
                          <a:solidFill>
                            <a:srgbClr val="000000"/>
                          </a:solidFill>
                          <a:effectLst/>
                          <a:latin typeface="Calibri" panose="020F0502020204030204" pitchFamily="34" charset="0"/>
                        </a:rPr>
                        <a:t>(op + 4*mo + pe)/6)  Expected Duration (tE)</a:t>
                      </a:r>
                      <a:endParaRPr lang="nl-NL"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Standard Deviation</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(-2) Expected Duration (tE) @5%</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(-1) Expected Duration (tE) @16%</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E3EC"/>
                    </a:solidFill>
                  </a:tcPr>
                </a:tc>
                <a:tc>
                  <a:txBody>
                    <a:bodyPr/>
                    <a:lstStyle/>
                    <a:p>
                      <a:pPr algn="ctr" fontAlgn="ctr">
                        <a:spcBef>
                          <a:spcPts val="0"/>
                        </a:spcBef>
                        <a:spcAft>
                          <a:spcPts val="0"/>
                        </a:spcAft>
                      </a:pPr>
                      <a:r>
                        <a:rPr lang="en-US" sz="900" b="1" i="0" u="none" strike="noStrike" dirty="0">
                          <a:solidFill>
                            <a:srgbClr val="000000"/>
                          </a:solidFill>
                          <a:effectLst/>
                          <a:latin typeface="Calibri" panose="020F0502020204030204" pitchFamily="34" charset="0"/>
                        </a:rPr>
                        <a:t>(-.5) Expected Duration (</a:t>
                      </a:r>
                      <a:r>
                        <a:rPr lang="en-US" sz="900" b="1" i="0" u="none" strike="noStrike" dirty="0" err="1">
                          <a:solidFill>
                            <a:srgbClr val="000000"/>
                          </a:solidFill>
                          <a:effectLst/>
                          <a:latin typeface="Calibri" panose="020F0502020204030204" pitchFamily="34" charset="0"/>
                        </a:rPr>
                        <a:t>tE</a:t>
                      </a:r>
                      <a:r>
                        <a:rPr lang="en-US" sz="900" b="1" i="0" u="none" strike="noStrike" dirty="0">
                          <a:solidFill>
                            <a:srgbClr val="000000"/>
                          </a:solidFill>
                          <a:effectLst/>
                          <a:latin typeface="Calibri" panose="020F0502020204030204" pitchFamily="34" charset="0"/>
                        </a:rPr>
                        <a:t>) @25%</a:t>
                      </a:r>
                      <a:endParaRPr lang="en-US" sz="1400" b="0" i="0" u="none" strike="noStrike" dirty="0">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9E5"/>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(0) Expected Duration (tE) @50%</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(1) Expected Duration (tE) @84%</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6D8"/>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(2) Expected Duration (tE) @93%</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BCD1"/>
                    </a:solidFill>
                  </a:tcPr>
                </a:tc>
                <a:tc>
                  <a:txBody>
                    <a:bodyPr/>
                    <a:lstStyle/>
                    <a:p>
                      <a:pPr algn="ctr" fontAlgn="ctr">
                        <a:spcBef>
                          <a:spcPts val="0"/>
                        </a:spcBef>
                        <a:spcAft>
                          <a:spcPts val="0"/>
                        </a:spcAft>
                      </a:pPr>
                      <a:r>
                        <a:rPr lang="en-US" sz="900" b="1" i="0" u="none" strike="noStrike" dirty="0">
                          <a:solidFill>
                            <a:srgbClr val="000000"/>
                          </a:solidFill>
                          <a:effectLst/>
                          <a:latin typeface="Calibri" panose="020F0502020204030204" pitchFamily="34" charset="0"/>
                        </a:rPr>
                        <a:t>(3) Expected Duration (</a:t>
                      </a:r>
                      <a:r>
                        <a:rPr lang="en-US" sz="900" b="1" i="0" u="none" strike="noStrike" dirty="0" err="1">
                          <a:solidFill>
                            <a:srgbClr val="000000"/>
                          </a:solidFill>
                          <a:effectLst/>
                          <a:latin typeface="Calibri" panose="020F0502020204030204" pitchFamily="34" charset="0"/>
                        </a:rPr>
                        <a:t>tE</a:t>
                      </a:r>
                      <a:r>
                        <a:rPr lang="en-US" sz="900" b="1" i="0" u="none" strike="noStrike" dirty="0">
                          <a:solidFill>
                            <a:srgbClr val="000000"/>
                          </a:solidFill>
                          <a:effectLst/>
                          <a:latin typeface="Calibri" panose="020F0502020204030204" pitchFamily="34" charset="0"/>
                        </a:rPr>
                        <a:t>) @98%</a:t>
                      </a:r>
                      <a:endParaRPr lang="en-US" sz="1400" b="0" i="0" u="none" strike="noStrike" dirty="0">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6B1CA"/>
                    </a:solidFill>
                  </a:tcPr>
                </a:tc>
                <a:tc>
                  <a:txBody>
                    <a:bodyPr/>
                    <a:lstStyle/>
                    <a:p>
                      <a:pPr algn="ctr" fontAlgn="ctr">
                        <a:spcBef>
                          <a:spcPts val="0"/>
                        </a:spcBef>
                        <a:spcAft>
                          <a:spcPts val="0"/>
                        </a:spcAft>
                      </a:pPr>
                      <a:r>
                        <a:rPr lang="en-US" sz="900" b="1" i="0" u="none" strike="noStrike" dirty="0">
                          <a:solidFill>
                            <a:srgbClr val="000000"/>
                          </a:solidFill>
                          <a:effectLst/>
                          <a:latin typeface="Calibri" panose="020F0502020204030204" pitchFamily="34" charset="0"/>
                        </a:rPr>
                        <a:t>Project Buffer ((</a:t>
                      </a:r>
                      <a:r>
                        <a:rPr lang="en-US" sz="900" b="1" i="0" u="none" strike="noStrike" dirty="0" err="1">
                          <a:solidFill>
                            <a:srgbClr val="000000"/>
                          </a:solidFill>
                          <a:effectLst/>
                          <a:latin typeface="Calibri" panose="020F0502020204030204" pitchFamily="34" charset="0"/>
                        </a:rPr>
                        <a:t>tE</a:t>
                      </a:r>
                      <a:r>
                        <a:rPr lang="en-US" sz="900" b="1" i="0" u="none" strike="noStrike" dirty="0">
                          <a:solidFill>
                            <a:srgbClr val="000000"/>
                          </a:solidFill>
                          <a:effectLst/>
                          <a:latin typeface="Calibri" panose="020F0502020204030204" pitchFamily="34" charset="0"/>
                        </a:rPr>
                        <a:t>)*12.5%/ 3</a:t>
                      </a:r>
                      <a:endParaRPr lang="en-US" sz="1400" b="0" i="0" u="none" strike="noStrike" dirty="0">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27943758"/>
                  </a:ext>
                </a:extLst>
              </a:tr>
              <a:tr h="141700">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229.00</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spcBef>
                          <a:spcPts val="0"/>
                        </a:spcBef>
                        <a:spcAft>
                          <a:spcPts val="0"/>
                        </a:spcAft>
                      </a:pPr>
                      <a:r>
                        <a:rPr lang="en-US" sz="900" b="0" i="0" u="none" strike="noStrike">
                          <a:solidFill>
                            <a:srgbClr val="000000"/>
                          </a:solidFill>
                          <a:effectLst/>
                          <a:latin typeface="Calibri" panose="020F0502020204030204" pitchFamily="34" charset="0"/>
                        </a:rPr>
                        <a:t>208.18</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spcBef>
                          <a:spcPts val="0"/>
                        </a:spcBef>
                        <a:spcAft>
                          <a:spcPts val="0"/>
                        </a:spcAft>
                      </a:pPr>
                      <a:r>
                        <a:rPr lang="en-US" sz="900" b="0" i="0" u="none" strike="noStrike">
                          <a:solidFill>
                            <a:srgbClr val="000000"/>
                          </a:solidFill>
                          <a:effectLst/>
                          <a:latin typeface="Calibri" panose="020F0502020204030204" pitchFamily="34" charset="0"/>
                        </a:rPr>
                        <a:t>254.44</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229.77</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7.71</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214.35</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222.06</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E3EC"/>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225.92</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9E5"/>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229.77</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237.48</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6D8"/>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241.34</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BCD1"/>
                    </a:solidFill>
                  </a:tcPr>
                </a:tc>
                <a:tc>
                  <a:txBody>
                    <a:bodyPr/>
                    <a:lstStyle/>
                    <a:p>
                      <a:pPr algn="r" fontAlgn="ctr">
                        <a:spcBef>
                          <a:spcPts val="0"/>
                        </a:spcBef>
                        <a:spcAft>
                          <a:spcPts val="0"/>
                        </a:spcAft>
                      </a:pPr>
                      <a:r>
                        <a:rPr lang="en-US" sz="900" b="1" i="0" u="none" strike="noStrike" dirty="0">
                          <a:solidFill>
                            <a:srgbClr val="000000"/>
                          </a:solidFill>
                          <a:effectLst/>
                          <a:latin typeface="Calibri" panose="020F0502020204030204" pitchFamily="34" charset="0"/>
                        </a:rPr>
                        <a:t>245.73</a:t>
                      </a:r>
                      <a:endParaRPr lang="en-US" sz="1400" b="0" i="0" u="none" strike="noStrike" dirty="0">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6B1CA"/>
                    </a:solidFill>
                  </a:tcPr>
                </a:tc>
                <a:tc>
                  <a:txBody>
                    <a:bodyPr/>
                    <a:lstStyle/>
                    <a:p>
                      <a:pPr algn="r" fontAlgn="ctr">
                        <a:spcBef>
                          <a:spcPts val="0"/>
                        </a:spcBef>
                        <a:spcAft>
                          <a:spcPts val="0"/>
                        </a:spcAft>
                      </a:pPr>
                      <a:r>
                        <a:rPr lang="en-US" sz="900" b="1" i="0" u="none" strike="noStrike" dirty="0">
                          <a:solidFill>
                            <a:srgbClr val="000000"/>
                          </a:solidFill>
                          <a:effectLst/>
                          <a:latin typeface="Calibri" panose="020F0502020204030204" pitchFamily="34" charset="0"/>
                        </a:rPr>
                        <a:t>9.57</a:t>
                      </a:r>
                      <a:endParaRPr lang="en-US" sz="1400" b="0" i="0" u="none" strike="noStrike" dirty="0">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26891719"/>
                  </a:ext>
                </a:extLst>
              </a:tr>
              <a:tr h="141700">
                <a:tc>
                  <a:txBody>
                    <a:bodyPr/>
                    <a:lstStyle/>
                    <a:p>
                      <a:pPr algn="r" fontAlgn="b">
                        <a:spcBef>
                          <a:spcPts val="0"/>
                        </a:spcBef>
                        <a:spcAft>
                          <a:spcPts val="0"/>
                        </a:spcAft>
                      </a:pPr>
                      <a:r>
                        <a:rPr lang="en-US" sz="900" b="0" i="0" u="none" strike="noStrike">
                          <a:solidFill>
                            <a:srgbClr val="000000"/>
                          </a:solidFill>
                          <a:effectLst/>
                          <a:latin typeface="Calibri" panose="020F0502020204030204" pitchFamily="34" charset="0"/>
                        </a:rPr>
                        <a:t> $  147.00 </a:t>
                      </a:r>
                      <a:endParaRPr lang="en-US" sz="1400" b="0" i="0" u="none" strike="noStrike">
                        <a:effectLst/>
                        <a:latin typeface="Arial" panose="020B0604020202020204" pitchFamily="34" charset="0"/>
                      </a:endParaRP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spcBef>
                          <a:spcPts val="0"/>
                        </a:spcBef>
                        <a:spcAft>
                          <a:spcPts val="0"/>
                        </a:spcAft>
                      </a:pPr>
                      <a:r>
                        <a:rPr lang="en-US" sz="900" b="0" i="0" u="none" strike="noStrike">
                          <a:solidFill>
                            <a:srgbClr val="000000"/>
                          </a:solidFill>
                          <a:effectLst/>
                          <a:latin typeface="Calibri" panose="020F0502020204030204" pitchFamily="34" charset="0"/>
                        </a:rPr>
                        <a:t> $     133.64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spcBef>
                          <a:spcPts val="0"/>
                        </a:spcBef>
                        <a:spcAft>
                          <a:spcPts val="0"/>
                        </a:spcAft>
                      </a:pPr>
                      <a:r>
                        <a:rPr lang="en-US" sz="900" b="0" i="0" u="none" strike="noStrike">
                          <a:solidFill>
                            <a:srgbClr val="000000"/>
                          </a:solidFill>
                          <a:effectLst/>
                          <a:latin typeface="Calibri" panose="020F0502020204030204" pitchFamily="34" charset="0"/>
                        </a:rPr>
                        <a:t> $      163.33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 $         147.49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 $              4.95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 $           137.60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 $             142.55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E3EC"/>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 $          145.02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9E5"/>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 $        147.49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 $        152.44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6D8"/>
                    </a:solidFill>
                  </a:tcPr>
                </a:tc>
                <a:tc>
                  <a:txBody>
                    <a:bodyPr/>
                    <a:lstStyle/>
                    <a:p>
                      <a:pPr algn="r" fontAlgn="ctr">
                        <a:spcBef>
                          <a:spcPts val="0"/>
                        </a:spcBef>
                        <a:spcAft>
                          <a:spcPts val="0"/>
                        </a:spcAft>
                      </a:pPr>
                      <a:r>
                        <a:rPr lang="en-US" sz="900" b="1" i="0" u="none" strike="noStrike">
                          <a:solidFill>
                            <a:srgbClr val="000000"/>
                          </a:solidFill>
                          <a:effectLst/>
                          <a:latin typeface="Calibri" panose="020F0502020204030204" pitchFamily="34" charset="0"/>
                        </a:rPr>
                        <a:t> $        157.39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BCD1"/>
                    </a:solidFill>
                  </a:tcPr>
                </a:tc>
                <a:tc>
                  <a:txBody>
                    <a:bodyPr/>
                    <a:lstStyle/>
                    <a:p>
                      <a:pPr algn="r" fontAlgn="ctr">
                        <a:spcBef>
                          <a:spcPts val="0"/>
                        </a:spcBef>
                        <a:spcAft>
                          <a:spcPts val="0"/>
                        </a:spcAft>
                      </a:pPr>
                      <a:r>
                        <a:rPr lang="en-US" sz="900" b="1" i="0" u="none" strike="noStrike" dirty="0">
                          <a:solidFill>
                            <a:srgbClr val="000000"/>
                          </a:solidFill>
                          <a:effectLst/>
                          <a:latin typeface="Calibri" panose="020F0502020204030204" pitchFamily="34" charset="0"/>
                        </a:rPr>
                        <a:t> $              162.34 </a:t>
                      </a:r>
                      <a:endParaRPr lang="en-US" sz="1400" b="0" i="0" u="none" strike="noStrike" dirty="0">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6B1CA"/>
                    </a:solidFill>
                  </a:tcPr>
                </a:tc>
                <a:tc>
                  <a:txBody>
                    <a:bodyPr/>
                    <a:lstStyle/>
                    <a:p>
                      <a:pPr algn="r" fontAlgn="ctr">
                        <a:spcBef>
                          <a:spcPts val="0"/>
                        </a:spcBef>
                        <a:spcAft>
                          <a:spcPts val="0"/>
                        </a:spcAft>
                      </a:pPr>
                      <a:r>
                        <a:rPr lang="en-US" sz="900" b="1" i="0" u="none" strike="noStrike" dirty="0">
                          <a:solidFill>
                            <a:srgbClr val="000000"/>
                          </a:solidFill>
                          <a:effectLst/>
                          <a:latin typeface="Calibri" panose="020F0502020204030204" pitchFamily="34" charset="0"/>
                        </a:rPr>
                        <a:t> $                18.44 </a:t>
                      </a:r>
                      <a:endParaRPr lang="en-US" sz="1400" b="0" i="0" u="none" strike="noStrike" dirty="0">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19133449"/>
                  </a:ext>
                </a:extLst>
              </a:tr>
              <a:tr h="0">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spcBef>
                          <a:spcPts val="0"/>
                        </a:spcBef>
                        <a:spcAft>
                          <a:spcPts val="0"/>
                        </a:spcAft>
                      </a:pPr>
                      <a:r>
                        <a:rPr lang="en-US" sz="900" b="0"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43861553"/>
                  </a:ext>
                </a:extLst>
              </a:tr>
              <a:tr h="141700">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229.00</a:t>
                      </a:r>
                      <a:endParaRPr lang="en-US" sz="1400" b="0" i="0" u="none" strike="noStrike">
                        <a:effectLst/>
                        <a:latin typeface="Arial" panose="020B0604020202020204" pitchFamily="34" charset="0"/>
                      </a:endParaRPr>
                    </a:p>
                  </a:txBody>
                  <a:tcPr marL="5904" marR="5904" marT="59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208.18</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254.44</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229.77</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7.71</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214.35</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222.06</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225.92</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229.77</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237.48</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241.34</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245.73</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spcBef>
                          <a:spcPts val="0"/>
                        </a:spcBef>
                        <a:spcAft>
                          <a:spcPts val="0"/>
                        </a:spcAft>
                      </a:pPr>
                      <a:r>
                        <a:rPr lang="en-US" sz="700" b="1" i="0" u="none" strike="noStrike" dirty="0">
                          <a:solidFill>
                            <a:srgbClr val="000000"/>
                          </a:solidFill>
                          <a:effectLst/>
                          <a:latin typeface="Calibri" panose="020F0502020204030204" pitchFamily="34" charset="0"/>
                        </a:rPr>
                        <a:t>9.57</a:t>
                      </a:r>
                      <a:endParaRPr lang="en-US" sz="1400" b="0" i="0" u="none" strike="noStrike" dirty="0">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76954605"/>
                  </a:ext>
                </a:extLst>
              </a:tr>
              <a:tr h="141700">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b">
                        <a:spcBef>
                          <a:spcPts val="0"/>
                        </a:spcBef>
                        <a:spcAft>
                          <a:spcPts val="0"/>
                        </a:spcAft>
                      </a:pPr>
                      <a:r>
                        <a:rPr lang="en-US" sz="900" b="0"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27443595"/>
                  </a:ext>
                </a:extLst>
              </a:tr>
              <a:tr h="153509">
                <a:tc>
                  <a:txBody>
                    <a:bodyPr/>
                    <a:lstStyle/>
                    <a:p>
                      <a:pPr algn="ctr" fontAlgn="ctr">
                        <a:spcBef>
                          <a:spcPts val="0"/>
                        </a:spcBef>
                        <a:spcAft>
                          <a:spcPts val="0"/>
                        </a:spcAft>
                      </a:pPr>
                      <a:r>
                        <a:rPr lang="en-US" sz="700" b="1" i="0" u="none" strike="noStrike">
                          <a:solidFill>
                            <a:srgbClr val="000000"/>
                          </a:solidFill>
                          <a:effectLst/>
                          <a:latin typeface="Calibri" panose="020F0502020204030204" pitchFamily="34" charset="0"/>
                        </a:rPr>
                        <a:t>0.98</a:t>
                      </a:r>
                      <a:endParaRPr lang="en-US" sz="1400" b="0" i="0" u="none" strike="noStrike">
                        <a:effectLst/>
                        <a:latin typeface="Arial" panose="020B0604020202020204" pitchFamily="34" charset="0"/>
                      </a:endParaRPr>
                    </a:p>
                  </a:txBody>
                  <a:tcPr marL="5904" marR="5904" marT="59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l" fontAlgn="ctr">
                        <a:spcBef>
                          <a:spcPts val="0"/>
                        </a:spcBef>
                        <a:spcAft>
                          <a:spcPts val="0"/>
                        </a:spcAft>
                      </a:pPr>
                      <a:r>
                        <a:rPr lang="en-US" sz="900" b="1" i="0" u="none" strike="noStrike">
                          <a:solidFill>
                            <a:srgbClr val="000000"/>
                          </a:solidFill>
                          <a:effectLst/>
                          <a:latin typeface="Calibri" panose="020F0502020204030204" pitchFamily="34" charset="0"/>
                        </a:rPr>
                        <a:t>NORMAL DISTRIBUTION (Z)</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a:txBody>
                    <a:bodyPr/>
                    <a:lstStyle/>
                    <a:p>
                      <a:pPr algn="ctr" fontAlgn="ctr">
                        <a:spcBef>
                          <a:spcPts val="0"/>
                        </a:spcBef>
                        <a:spcAft>
                          <a:spcPts val="0"/>
                        </a:spcAft>
                      </a:pPr>
                      <a:r>
                        <a:rPr lang="en-US" sz="900" b="1" i="0" u="none" strike="noStrike" dirty="0">
                          <a:solidFill>
                            <a:srgbClr val="000000"/>
                          </a:solidFill>
                          <a:effectLst/>
                          <a:latin typeface="Calibri" panose="020F0502020204030204" pitchFamily="34" charset="0"/>
                        </a:rPr>
                        <a:t>239.00</a:t>
                      </a:r>
                      <a:endParaRPr lang="en-US" sz="1400" b="0" i="0" u="none" strike="noStrike" dirty="0">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l" fontAlgn="ctr">
                        <a:spcBef>
                          <a:spcPts val="0"/>
                        </a:spcBef>
                        <a:spcAft>
                          <a:spcPts val="0"/>
                        </a:spcAft>
                      </a:pPr>
                      <a:r>
                        <a:rPr lang="en-US" sz="900" b="1" i="0" u="none" strike="noStrike">
                          <a:solidFill>
                            <a:srgbClr val="000000"/>
                          </a:solidFill>
                          <a:effectLst/>
                          <a:latin typeface="Calibri" panose="020F0502020204030204" pitchFamily="34" charset="0"/>
                        </a:rPr>
                        <a:t>Projected Estimated Duration</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spcBef>
                          <a:spcPts val="0"/>
                        </a:spcBef>
                        <a:spcAft>
                          <a:spcPts val="0"/>
                        </a:spcAft>
                      </a:pPr>
                      <a:r>
                        <a:rPr lang="en-US" sz="900" b="1" i="0" u="none" strike="noStrike">
                          <a:solidFill>
                            <a:srgbClr val="000000"/>
                          </a:solidFill>
                          <a:effectLst/>
                          <a:latin typeface="Calibri" panose="020F0502020204030204" pitchFamily="34" charset="0"/>
                        </a:rPr>
                        <a:t> </a:t>
                      </a:r>
                      <a:endParaRPr lang="en-US" sz="1400" b="0" i="0" u="none" strike="noStrike">
                        <a:effectLst/>
                        <a:latin typeface="Arial" panose="020B0604020202020204" pitchFamily="34" charset="0"/>
                      </a:endParaRP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US" sz="900" b="0" i="0" u="none" strike="noStrike" dirty="0">
                          <a:solidFill>
                            <a:srgbClr val="000000"/>
                          </a:solidFill>
                          <a:effectLst/>
                          <a:latin typeface="Calibri" panose="020F0502020204030204" pitchFamily="34" charset="0"/>
                        </a:rPr>
                        <a:t> </a:t>
                      </a:r>
                      <a:endParaRPr lang="en-US" sz="1400" b="0" i="0" u="none" strike="noStrike" dirty="0">
                        <a:effectLst/>
                        <a:latin typeface="Arial" panose="020B0604020202020204" pitchFamily="34" charset="0"/>
                      </a:endParaRP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38041630"/>
                  </a:ext>
                </a:extLst>
              </a:tr>
            </a:tbl>
          </a:graphicData>
        </a:graphic>
      </p:graphicFrame>
    </p:spTree>
    <p:extLst>
      <p:ext uri="{BB962C8B-B14F-4D97-AF65-F5344CB8AC3E}">
        <p14:creationId xmlns:p14="http://schemas.microsoft.com/office/powerpoint/2010/main" val="94672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Change Request Process</a:t>
            </a:r>
            <a:endParaRPr dirty="0"/>
          </a:p>
        </p:txBody>
      </p:sp>
      <p:cxnSp>
        <p:nvCxnSpPr>
          <p:cNvPr id="234" name="Google Shape;234;p46"/>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3" name="TextBox 12">
            <a:extLst>
              <a:ext uri="{FF2B5EF4-FFF2-40B4-BE49-F238E27FC236}">
                <a16:creationId xmlns:a16="http://schemas.microsoft.com/office/drawing/2014/main" id="{00883A7D-422F-41E5-9B47-F87975B0D723}"/>
              </a:ext>
            </a:extLst>
          </p:cNvPr>
          <p:cNvSpPr txBox="1"/>
          <p:nvPr/>
        </p:nvSpPr>
        <p:spPr>
          <a:xfrm>
            <a:off x="560630" y="1210154"/>
            <a:ext cx="5668720" cy="3290581"/>
          </a:xfrm>
          <a:prstGeom prst="rect">
            <a:avLst/>
          </a:prstGeom>
          <a:noFill/>
        </p:spPr>
        <p:txBody>
          <a:bodyPr wrap="square">
            <a:spAutoFit/>
          </a:bodyPr>
          <a:lstStyle/>
          <a:p>
            <a:pPr>
              <a:lnSpc>
                <a:spcPct val="150000"/>
              </a:lnSpc>
            </a:pPr>
            <a:r>
              <a:rPr lang="en-US" sz="1400" b="1" dirty="0">
                <a:solidFill>
                  <a:schemeClr val="bg1"/>
                </a:solidFill>
                <a:effectLst/>
                <a:latin typeface="Calibri" panose="020F0502020204030204" pitchFamily="34" charset="0"/>
              </a:rPr>
              <a:t>Details for Change Request</a:t>
            </a:r>
          </a:p>
          <a:p>
            <a:pPr>
              <a:lnSpc>
                <a:spcPct val="150000"/>
              </a:lnSpc>
            </a:pPr>
            <a:r>
              <a:rPr lang="en-US" sz="1400" b="1" dirty="0">
                <a:solidFill>
                  <a:schemeClr val="bg1"/>
                </a:solidFill>
                <a:effectLst/>
                <a:latin typeface="Calibri" panose="020F0502020204030204" pitchFamily="34" charset="0"/>
              </a:rPr>
              <a:t>Impact Analysis</a:t>
            </a:r>
          </a:p>
          <a:p>
            <a:pPr>
              <a:lnSpc>
                <a:spcPct val="150000"/>
              </a:lnSpc>
            </a:pPr>
            <a:r>
              <a:rPr lang="en-US" sz="1400" b="1" dirty="0">
                <a:solidFill>
                  <a:schemeClr val="bg1"/>
                </a:solidFill>
                <a:effectLst/>
                <a:latin typeface="Calibri" panose="020F0502020204030204" pitchFamily="34" charset="0"/>
              </a:rPr>
              <a:t>Area of Impact (ex. Schedule, Scope, Cost, etc.)</a:t>
            </a:r>
          </a:p>
          <a:p>
            <a:pPr>
              <a:lnSpc>
                <a:spcPct val="150000"/>
              </a:lnSpc>
            </a:pPr>
            <a:r>
              <a:rPr lang="en-US" sz="1400" b="1" dirty="0">
                <a:solidFill>
                  <a:schemeClr val="bg1"/>
                </a:solidFill>
                <a:effectLst/>
                <a:latin typeface="Calibri" panose="020F0502020204030204" pitchFamily="34" charset="0"/>
              </a:rPr>
              <a:t>Whose Decision (Approve, Denied, Refer, Modifications, etc.)</a:t>
            </a:r>
          </a:p>
          <a:p>
            <a:pPr>
              <a:lnSpc>
                <a:spcPct val="150000"/>
              </a:lnSpc>
            </a:pPr>
            <a:r>
              <a:rPr lang="en-US" sz="1400" b="1" dirty="0">
                <a:solidFill>
                  <a:schemeClr val="bg1"/>
                </a:solidFill>
                <a:effectLst/>
                <a:latin typeface="Calibri" panose="020F0502020204030204" pitchFamily="34" charset="0"/>
              </a:rPr>
              <a:t>Justification</a:t>
            </a:r>
            <a:br>
              <a:rPr lang="en-US" sz="1400" b="1" dirty="0">
                <a:solidFill>
                  <a:schemeClr val="bg1"/>
                </a:solidFill>
                <a:effectLst/>
                <a:latin typeface="Calibri" panose="020F0502020204030204" pitchFamily="34" charset="0"/>
              </a:rPr>
            </a:br>
            <a:endParaRPr lang="en-US" sz="1400" b="1" dirty="0">
              <a:solidFill>
                <a:schemeClr val="bg1"/>
              </a:solidFill>
              <a:effectLst/>
              <a:latin typeface="Calibri" panose="020F0502020204030204" pitchFamily="34" charset="0"/>
            </a:endParaRPr>
          </a:p>
          <a:p>
            <a:pPr>
              <a:lnSpc>
                <a:spcPct val="150000"/>
              </a:lnSpc>
            </a:pPr>
            <a:endParaRPr lang="en-US" sz="1400" b="1" dirty="0">
              <a:solidFill>
                <a:schemeClr val="bg1"/>
              </a:solidFill>
              <a:effectLst/>
              <a:latin typeface="Calibri" panose="020F0502020204030204" pitchFamily="34" charset="0"/>
            </a:endParaRPr>
          </a:p>
          <a:p>
            <a:pPr>
              <a:lnSpc>
                <a:spcPct val="150000"/>
              </a:lnSpc>
            </a:pPr>
            <a:r>
              <a:rPr lang="en-US" sz="1400" b="1" dirty="0">
                <a:solidFill>
                  <a:schemeClr val="bg1"/>
                </a:solidFill>
                <a:effectLst/>
                <a:latin typeface="Calibri" panose="020F0502020204030204" pitchFamily="34" charset="0"/>
              </a:rPr>
              <a:t>Risk Association</a:t>
            </a:r>
          </a:p>
          <a:p>
            <a:pPr>
              <a:lnSpc>
                <a:spcPct val="150000"/>
              </a:lnSpc>
            </a:pPr>
            <a:r>
              <a:rPr lang="en-US" b="1" dirty="0">
                <a:solidFill>
                  <a:schemeClr val="bg1"/>
                </a:solidFill>
                <a:latin typeface="Calibri" panose="020F0502020204030204" pitchFamily="34" charset="0"/>
              </a:rPr>
              <a:t>Schedule Gantt Adjustment</a:t>
            </a:r>
          </a:p>
          <a:p>
            <a:pPr>
              <a:lnSpc>
                <a:spcPct val="150000"/>
              </a:lnSpc>
            </a:pPr>
            <a:r>
              <a:rPr lang="en-US" sz="1400" b="1" dirty="0">
                <a:solidFill>
                  <a:schemeClr val="bg1"/>
                </a:solidFill>
                <a:effectLst/>
                <a:latin typeface="Calibri" panose="020F0502020204030204" pitchFamily="34" charset="0"/>
              </a:rPr>
              <a:t>Documentation to Update</a:t>
            </a:r>
          </a:p>
        </p:txBody>
      </p:sp>
      <p:grpSp>
        <p:nvGrpSpPr>
          <p:cNvPr id="6" name="Google Shape;10282;p78">
            <a:extLst>
              <a:ext uri="{FF2B5EF4-FFF2-40B4-BE49-F238E27FC236}">
                <a16:creationId xmlns:a16="http://schemas.microsoft.com/office/drawing/2014/main" id="{E3F19C73-08CE-409D-8E4F-507849909AD0}"/>
              </a:ext>
            </a:extLst>
          </p:cNvPr>
          <p:cNvGrpSpPr/>
          <p:nvPr/>
        </p:nvGrpSpPr>
        <p:grpSpPr>
          <a:xfrm>
            <a:off x="4572000" y="816223"/>
            <a:ext cx="4171642" cy="3964824"/>
            <a:chOff x="7189833" y="2026134"/>
            <a:chExt cx="1251159" cy="1189130"/>
          </a:xfrm>
        </p:grpSpPr>
        <p:sp>
          <p:nvSpPr>
            <p:cNvPr id="7" name="Google Shape;10283;p78">
              <a:extLst>
                <a:ext uri="{FF2B5EF4-FFF2-40B4-BE49-F238E27FC236}">
                  <a16:creationId xmlns:a16="http://schemas.microsoft.com/office/drawing/2014/main" id="{E709AA07-2BDD-48B2-BDEC-467EA2BAA084}"/>
                </a:ext>
              </a:extLst>
            </p:cNvPr>
            <p:cNvSpPr/>
            <p:nvPr/>
          </p:nvSpPr>
          <p:spPr>
            <a:xfrm>
              <a:off x="7480582" y="2461317"/>
              <a:ext cx="668216" cy="220186"/>
            </a:xfrm>
            <a:custGeom>
              <a:avLst/>
              <a:gdLst/>
              <a:ahLst/>
              <a:cxnLst/>
              <a:rect l="l" t="t" r="r" b="b"/>
              <a:pathLst>
                <a:path w="125546" h="40494" extrusionOk="0">
                  <a:moveTo>
                    <a:pt x="22196" y="1"/>
                  </a:moveTo>
                  <a:lnTo>
                    <a:pt x="8133" y="25661"/>
                  </a:lnTo>
                  <a:lnTo>
                    <a:pt x="1" y="40494"/>
                  </a:lnTo>
                  <a:lnTo>
                    <a:pt x="125545" y="40494"/>
                  </a:lnTo>
                  <a:lnTo>
                    <a:pt x="117413" y="25661"/>
                  </a:lnTo>
                  <a:lnTo>
                    <a:pt x="103351" y="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Approval</a:t>
              </a:r>
              <a:endParaRPr dirty="0">
                <a:solidFill>
                  <a:schemeClr val="bg1"/>
                </a:solidFill>
              </a:endParaRPr>
            </a:p>
          </p:txBody>
        </p:sp>
        <p:sp>
          <p:nvSpPr>
            <p:cNvPr id="8" name="Google Shape;10284;p78">
              <a:extLst>
                <a:ext uri="{FF2B5EF4-FFF2-40B4-BE49-F238E27FC236}">
                  <a16:creationId xmlns:a16="http://schemas.microsoft.com/office/drawing/2014/main" id="{3E47DE38-C733-4331-BE30-A2AE8B3E744F}"/>
                </a:ext>
              </a:extLst>
            </p:cNvPr>
            <p:cNvSpPr/>
            <p:nvPr/>
          </p:nvSpPr>
          <p:spPr>
            <a:xfrm>
              <a:off x="7612708" y="2026134"/>
              <a:ext cx="403964" cy="402424"/>
            </a:xfrm>
            <a:custGeom>
              <a:avLst/>
              <a:gdLst/>
              <a:ahLst/>
              <a:cxnLst/>
              <a:rect l="l" t="t" r="r" b="b"/>
              <a:pathLst>
                <a:path w="78476" h="74009" extrusionOk="0">
                  <a:moveTo>
                    <a:pt x="39246" y="0"/>
                  </a:moveTo>
                  <a:lnTo>
                    <a:pt x="1" y="74009"/>
                  </a:lnTo>
                  <a:lnTo>
                    <a:pt x="78476" y="74009"/>
                  </a:lnTo>
                  <a:lnTo>
                    <a:pt x="3924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br>
                <a:rPr lang="en-US" dirty="0">
                  <a:solidFill>
                    <a:schemeClr val="bg1"/>
                  </a:solidFill>
                </a:rPr>
              </a:br>
              <a:br>
                <a:rPr lang="en-US" dirty="0">
                  <a:solidFill>
                    <a:schemeClr val="bg1"/>
                  </a:solidFill>
                </a:rPr>
              </a:br>
              <a:r>
                <a:rPr lang="en-US" dirty="0">
                  <a:solidFill>
                    <a:schemeClr val="bg1"/>
                  </a:solidFill>
                </a:rPr>
                <a:t>Apply</a:t>
              </a:r>
              <a:br>
                <a:rPr lang="en-US" dirty="0">
                  <a:solidFill>
                    <a:schemeClr val="bg1"/>
                  </a:solidFill>
                </a:rPr>
              </a:br>
              <a:r>
                <a:rPr lang="en-US" dirty="0">
                  <a:solidFill>
                    <a:schemeClr val="bg1"/>
                  </a:solidFill>
                </a:rPr>
                <a:t>System Changes</a:t>
              </a:r>
              <a:endParaRPr dirty="0">
                <a:solidFill>
                  <a:schemeClr val="bg1"/>
                </a:solidFill>
              </a:endParaRPr>
            </a:p>
          </p:txBody>
        </p:sp>
        <p:sp>
          <p:nvSpPr>
            <p:cNvPr id="9" name="Google Shape;10285;p78">
              <a:extLst>
                <a:ext uri="{FF2B5EF4-FFF2-40B4-BE49-F238E27FC236}">
                  <a16:creationId xmlns:a16="http://schemas.microsoft.com/office/drawing/2014/main" id="{72963409-B7A7-4302-A474-3E5339A3C229}"/>
                </a:ext>
              </a:extLst>
            </p:cNvPr>
            <p:cNvSpPr/>
            <p:nvPr/>
          </p:nvSpPr>
          <p:spPr>
            <a:xfrm>
              <a:off x="7189833" y="2972969"/>
              <a:ext cx="1251159" cy="242295"/>
            </a:xfrm>
            <a:custGeom>
              <a:avLst/>
              <a:gdLst/>
              <a:ahLst/>
              <a:cxnLst/>
              <a:rect l="l" t="t" r="r" b="b"/>
              <a:pathLst>
                <a:path w="230204" h="44560" extrusionOk="0">
                  <a:moveTo>
                    <a:pt x="25737" y="1"/>
                  </a:moveTo>
                  <a:lnTo>
                    <a:pt x="0" y="44560"/>
                  </a:lnTo>
                  <a:lnTo>
                    <a:pt x="230204" y="44560"/>
                  </a:lnTo>
                  <a:lnTo>
                    <a:pt x="204467"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Submit System Change Request</a:t>
              </a:r>
              <a:endParaRPr dirty="0">
                <a:solidFill>
                  <a:schemeClr val="bg1"/>
                </a:solidFill>
              </a:endParaRPr>
            </a:p>
          </p:txBody>
        </p:sp>
        <p:sp>
          <p:nvSpPr>
            <p:cNvPr id="10" name="Google Shape;10286;p78">
              <a:extLst>
                <a:ext uri="{FF2B5EF4-FFF2-40B4-BE49-F238E27FC236}">
                  <a16:creationId xmlns:a16="http://schemas.microsoft.com/office/drawing/2014/main" id="{54A1AD1F-4EC3-4757-B31D-655E5820B07E}"/>
                </a:ext>
              </a:extLst>
            </p:cNvPr>
            <p:cNvSpPr/>
            <p:nvPr/>
          </p:nvSpPr>
          <p:spPr>
            <a:xfrm>
              <a:off x="7340931" y="2717730"/>
              <a:ext cx="950049" cy="219012"/>
            </a:xfrm>
            <a:custGeom>
              <a:avLst/>
              <a:gdLst/>
              <a:ahLst/>
              <a:cxnLst/>
              <a:rect l="l" t="t" r="r" b="b"/>
              <a:pathLst>
                <a:path w="174802" h="40278" extrusionOk="0">
                  <a:moveTo>
                    <a:pt x="22750" y="1"/>
                  </a:moveTo>
                  <a:lnTo>
                    <a:pt x="0" y="40278"/>
                  </a:lnTo>
                  <a:lnTo>
                    <a:pt x="174802" y="40278"/>
                  </a:lnTo>
                  <a:lnTo>
                    <a:pt x="152053"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Review by Project</a:t>
              </a:r>
              <a:br>
                <a:rPr lang="en-US" dirty="0">
                  <a:solidFill>
                    <a:schemeClr val="bg1"/>
                  </a:solidFill>
                </a:rPr>
              </a:br>
              <a:r>
                <a:rPr lang="en-US" dirty="0">
                  <a:solidFill>
                    <a:schemeClr val="bg1"/>
                  </a:solidFill>
                </a:rPr>
                <a:t>Sponsor / Advisor</a:t>
              </a:r>
              <a:endParaRPr dirty="0">
                <a:solidFill>
                  <a:schemeClr val="bg1"/>
                </a:solidFill>
              </a:endParaRPr>
            </a:p>
          </p:txBody>
        </p:sp>
      </p:grpSp>
      <p:sp>
        <p:nvSpPr>
          <p:cNvPr id="11" name="Google Shape;10759;p79">
            <a:extLst>
              <a:ext uri="{FF2B5EF4-FFF2-40B4-BE49-F238E27FC236}">
                <a16:creationId xmlns:a16="http://schemas.microsoft.com/office/drawing/2014/main" id="{B7D6806C-75AB-4095-A1B3-97EFC9A2F52E}"/>
              </a:ext>
            </a:extLst>
          </p:cNvPr>
          <p:cNvSpPr/>
          <p:nvPr/>
        </p:nvSpPr>
        <p:spPr>
          <a:xfrm rot="16200000">
            <a:off x="234730" y="1281868"/>
            <a:ext cx="247171" cy="244252"/>
          </a:xfrm>
          <a:custGeom>
            <a:avLst/>
            <a:gdLst/>
            <a:ahLst/>
            <a:cxnLst/>
            <a:rect l="l" t="t" r="r" b="b"/>
            <a:pathLst>
              <a:path w="10836" h="10708" extrusionOk="0">
                <a:moveTo>
                  <a:pt x="7677" y="328"/>
                </a:moveTo>
                <a:cubicBezTo>
                  <a:pt x="7821" y="328"/>
                  <a:pt x="7960" y="378"/>
                  <a:pt x="8061" y="480"/>
                </a:cubicBezTo>
                <a:lnTo>
                  <a:pt x="10288" y="2706"/>
                </a:lnTo>
                <a:cubicBezTo>
                  <a:pt x="10502" y="2897"/>
                  <a:pt x="10490" y="3278"/>
                  <a:pt x="10252" y="3516"/>
                </a:cubicBezTo>
                <a:cubicBezTo>
                  <a:pt x="10125" y="3643"/>
                  <a:pt x="9961" y="3709"/>
                  <a:pt x="9802" y="3709"/>
                </a:cubicBezTo>
                <a:cubicBezTo>
                  <a:pt x="9661" y="3709"/>
                  <a:pt x="9524" y="3657"/>
                  <a:pt x="9418" y="3552"/>
                </a:cubicBezTo>
                <a:lnTo>
                  <a:pt x="8264" y="2385"/>
                </a:lnTo>
                <a:cubicBezTo>
                  <a:pt x="8234" y="2355"/>
                  <a:pt x="8195" y="2340"/>
                  <a:pt x="8156" y="2340"/>
                </a:cubicBezTo>
                <a:cubicBezTo>
                  <a:pt x="8118" y="2340"/>
                  <a:pt x="8079" y="2355"/>
                  <a:pt x="8049" y="2385"/>
                </a:cubicBezTo>
                <a:cubicBezTo>
                  <a:pt x="7990" y="2444"/>
                  <a:pt x="7990" y="2540"/>
                  <a:pt x="8049" y="2599"/>
                </a:cubicBezTo>
                <a:lnTo>
                  <a:pt x="8930" y="3480"/>
                </a:lnTo>
                <a:lnTo>
                  <a:pt x="7811" y="4587"/>
                </a:lnTo>
                <a:cubicBezTo>
                  <a:pt x="7549" y="4861"/>
                  <a:pt x="7382" y="5207"/>
                  <a:pt x="7335" y="5564"/>
                </a:cubicBezTo>
                <a:cubicBezTo>
                  <a:pt x="7287" y="5921"/>
                  <a:pt x="7371" y="6290"/>
                  <a:pt x="7561" y="6588"/>
                </a:cubicBezTo>
                <a:cubicBezTo>
                  <a:pt x="7930" y="7171"/>
                  <a:pt x="7859" y="7838"/>
                  <a:pt x="7728" y="8028"/>
                </a:cubicBezTo>
                <a:cubicBezTo>
                  <a:pt x="7644" y="8016"/>
                  <a:pt x="7406" y="7897"/>
                  <a:pt x="6751" y="7350"/>
                </a:cubicBezTo>
                <a:cubicBezTo>
                  <a:pt x="6335" y="6993"/>
                  <a:pt x="5835" y="6528"/>
                  <a:pt x="5311" y="6004"/>
                </a:cubicBezTo>
                <a:lnTo>
                  <a:pt x="5204" y="5897"/>
                </a:lnTo>
                <a:lnTo>
                  <a:pt x="5180" y="5873"/>
                </a:lnTo>
                <a:cubicBezTo>
                  <a:pt x="5085" y="5778"/>
                  <a:pt x="4977" y="5695"/>
                  <a:pt x="4894" y="5588"/>
                </a:cubicBezTo>
                <a:lnTo>
                  <a:pt x="4846" y="5540"/>
                </a:lnTo>
                <a:lnTo>
                  <a:pt x="4739" y="5445"/>
                </a:lnTo>
                <a:cubicBezTo>
                  <a:pt x="4239" y="4921"/>
                  <a:pt x="3763" y="4409"/>
                  <a:pt x="3406" y="3992"/>
                </a:cubicBezTo>
                <a:cubicBezTo>
                  <a:pt x="2858" y="3337"/>
                  <a:pt x="2751" y="3099"/>
                  <a:pt x="2715" y="3028"/>
                </a:cubicBezTo>
                <a:cubicBezTo>
                  <a:pt x="2805" y="2970"/>
                  <a:pt x="2986" y="2926"/>
                  <a:pt x="3210" y="2926"/>
                </a:cubicBezTo>
                <a:cubicBezTo>
                  <a:pt x="3492" y="2926"/>
                  <a:pt x="3843" y="2995"/>
                  <a:pt x="4168" y="3194"/>
                </a:cubicBezTo>
                <a:cubicBezTo>
                  <a:pt x="4416" y="3353"/>
                  <a:pt x="4715" y="3430"/>
                  <a:pt x="5014" y="3430"/>
                </a:cubicBezTo>
                <a:cubicBezTo>
                  <a:pt x="5073" y="3430"/>
                  <a:pt x="5133" y="3427"/>
                  <a:pt x="5192" y="3421"/>
                </a:cubicBezTo>
                <a:cubicBezTo>
                  <a:pt x="5549" y="3373"/>
                  <a:pt x="5894" y="3194"/>
                  <a:pt x="6156" y="2944"/>
                </a:cubicBezTo>
                <a:lnTo>
                  <a:pt x="7275" y="1825"/>
                </a:lnTo>
                <a:lnTo>
                  <a:pt x="7359" y="1909"/>
                </a:lnTo>
                <a:cubicBezTo>
                  <a:pt x="7394" y="1938"/>
                  <a:pt x="7433" y="1953"/>
                  <a:pt x="7470" y="1953"/>
                </a:cubicBezTo>
                <a:cubicBezTo>
                  <a:pt x="7507" y="1953"/>
                  <a:pt x="7543" y="1938"/>
                  <a:pt x="7573" y="1909"/>
                </a:cubicBezTo>
                <a:cubicBezTo>
                  <a:pt x="7633" y="1849"/>
                  <a:pt x="7633" y="1766"/>
                  <a:pt x="7573" y="1706"/>
                </a:cubicBezTo>
                <a:lnTo>
                  <a:pt x="7204" y="1337"/>
                </a:lnTo>
                <a:lnTo>
                  <a:pt x="7192" y="1313"/>
                </a:lnTo>
                <a:cubicBezTo>
                  <a:pt x="7025" y="1123"/>
                  <a:pt x="7013" y="837"/>
                  <a:pt x="7144" y="635"/>
                </a:cubicBezTo>
                <a:cubicBezTo>
                  <a:pt x="7168" y="587"/>
                  <a:pt x="7204" y="539"/>
                  <a:pt x="7228" y="516"/>
                </a:cubicBezTo>
                <a:cubicBezTo>
                  <a:pt x="7353" y="390"/>
                  <a:pt x="7518" y="328"/>
                  <a:pt x="7677" y="328"/>
                </a:cubicBezTo>
                <a:close/>
                <a:moveTo>
                  <a:pt x="7667" y="0"/>
                </a:moveTo>
                <a:cubicBezTo>
                  <a:pt x="7428" y="0"/>
                  <a:pt x="7186" y="93"/>
                  <a:pt x="7001" y="277"/>
                </a:cubicBezTo>
                <a:cubicBezTo>
                  <a:pt x="6644" y="635"/>
                  <a:pt x="6632" y="1194"/>
                  <a:pt x="6978" y="1539"/>
                </a:cubicBezTo>
                <a:lnTo>
                  <a:pt x="7037" y="1599"/>
                </a:lnTo>
                <a:lnTo>
                  <a:pt x="5918" y="2718"/>
                </a:lnTo>
                <a:cubicBezTo>
                  <a:pt x="5651" y="2985"/>
                  <a:pt x="5292" y="3125"/>
                  <a:pt x="4942" y="3125"/>
                </a:cubicBezTo>
                <a:cubicBezTo>
                  <a:pt x="4715" y="3125"/>
                  <a:pt x="4491" y="3066"/>
                  <a:pt x="4299" y="2944"/>
                </a:cubicBezTo>
                <a:cubicBezTo>
                  <a:pt x="3965" y="2730"/>
                  <a:pt x="3596" y="2623"/>
                  <a:pt x="3215" y="2623"/>
                </a:cubicBezTo>
                <a:cubicBezTo>
                  <a:pt x="2882" y="2623"/>
                  <a:pt x="2584" y="2706"/>
                  <a:pt x="2453" y="2849"/>
                </a:cubicBezTo>
                <a:cubicBezTo>
                  <a:pt x="2322" y="2980"/>
                  <a:pt x="2418" y="3194"/>
                  <a:pt x="2525" y="3385"/>
                </a:cubicBezTo>
                <a:cubicBezTo>
                  <a:pt x="2632" y="3564"/>
                  <a:pt x="2810" y="3802"/>
                  <a:pt x="3049" y="4087"/>
                </a:cubicBezTo>
                <a:cubicBezTo>
                  <a:pt x="3394" y="4504"/>
                  <a:pt x="3846" y="5004"/>
                  <a:pt x="4370" y="5540"/>
                </a:cubicBezTo>
                <a:lnTo>
                  <a:pt x="3180" y="6731"/>
                </a:lnTo>
                <a:cubicBezTo>
                  <a:pt x="2763" y="7147"/>
                  <a:pt x="2346" y="7600"/>
                  <a:pt x="1965" y="8064"/>
                </a:cubicBezTo>
                <a:lnTo>
                  <a:pt x="84" y="10291"/>
                </a:lnTo>
                <a:cubicBezTo>
                  <a:pt x="1" y="10398"/>
                  <a:pt x="1" y="10541"/>
                  <a:pt x="84" y="10636"/>
                </a:cubicBezTo>
                <a:cubicBezTo>
                  <a:pt x="132" y="10683"/>
                  <a:pt x="191" y="10707"/>
                  <a:pt x="251" y="10707"/>
                </a:cubicBezTo>
                <a:cubicBezTo>
                  <a:pt x="310" y="10707"/>
                  <a:pt x="370" y="10683"/>
                  <a:pt x="429" y="10636"/>
                </a:cubicBezTo>
                <a:lnTo>
                  <a:pt x="2572" y="8850"/>
                </a:lnTo>
                <a:cubicBezTo>
                  <a:pt x="2632" y="8790"/>
                  <a:pt x="2644" y="8695"/>
                  <a:pt x="2584" y="8636"/>
                </a:cubicBezTo>
                <a:cubicBezTo>
                  <a:pt x="2552" y="8603"/>
                  <a:pt x="2512" y="8585"/>
                  <a:pt x="2472" y="8585"/>
                </a:cubicBezTo>
                <a:cubicBezTo>
                  <a:pt x="2440" y="8585"/>
                  <a:pt x="2409" y="8597"/>
                  <a:pt x="2382" y="8624"/>
                </a:cubicBezTo>
                <a:lnTo>
                  <a:pt x="739" y="9993"/>
                </a:lnTo>
                <a:lnTo>
                  <a:pt x="2191" y="8266"/>
                </a:lnTo>
                <a:cubicBezTo>
                  <a:pt x="2560" y="7826"/>
                  <a:pt x="2965" y="7374"/>
                  <a:pt x="3382" y="6957"/>
                </a:cubicBezTo>
                <a:lnTo>
                  <a:pt x="4573" y="5766"/>
                </a:lnTo>
                <a:lnTo>
                  <a:pt x="4585" y="5778"/>
                </a:lnTo>
                <a:lnTo>
                  <a:pt x="4763" y="5957"/>
                </a:lnTo>
                <a:lnTo>
                  <a:pt x="4942" y="6135"/>
                </a:lnTo>
                <a:lnTo>
                  <a:pt x="4954" y="6159"/>
                </a:lnTo>
                <a:lnTo>
                  <a:pt x="3763" y="7350"/>
                </a:lnTo>
                <a:cubicBezTo>
                  <a:pt x="3537" y="7564"/>
                  <a:pt x="3299" y="7790"/>
                  <a:pt x="3084" y="8005"/>
                </a:cubicBezTo>
                <a:cubicBezTo>
                  <a:pt x="3025" y="8064"/>
                  <a:pt x="3025" y="8147"/>
                  <a:pt x="3061" y="8207"/>
                </a:cubicBezTo>
                <a:cubicBezTo>
                  <a:pt x="3092" y="8238"/>
                  <a:pt x="3133" y="8253"/>
                  <a:pt x="3174" y="8253"/>
                </a:cubicBezTo>
                <a:cubicBezTo>
                  <a:pt x="3211" y="8253"/>
                  <a:pt x="3247" y="8241"/>
                  <a:pt x="3275" y="8219"/>
                </a:cubicBezTo>
                <a:cubicBezTo>
                  <a:pt x="3513" y="8005"/>
                  <a:pt x="3751" y="7778"/>
                  <a:pt x="3977" y="7552"/>
                </a:cubicBezTo>
                <a:lnTo>
                  <a:pt x="5168" y="6361"/>
                </a:lnTo>
                <a:cubicBezTo>
                  <a:pt x="5704" y="6885"/>
                  <a:pt x="6204" y="7350"/>
                  <a:pt x="6620" y="7683"/>
                </a:cubicBezTo>
                <a:cubicBezTo>
                  <a:pt x="6906" y="7921"/>
                  <a:pt x="7144" y="8088"/>
                  <a:pt x="7323" y="8207"/>
                </a:cubicBezTo>
                <a:cubicBezTo>
                  <a:pt x="7442" y="8278"/>
                  <a:pt x="7573" y="8362"/>
                  <a:pt x="7692" y="8362"/>
                </a:cubicBezTo>
                <a:cubicBezTo>
                  <a:pt x="7752" y="8362"/>
                  <a:pt x="7811" y="8338"/>
                  <a:pt x="7859" y="8302"/>
                </a:cubicBezTo>
                <a:cubicBezTo>
                  <a:pt x="7990" y="8159"/>
                  <a:pt x="8073" y="7862"/>
                  <a:pt x="8073" y="7540"/>
                </a:cubicBezTo>
                <a:cubicBezTo>
                  <a:pt x="8073" y="7171"/>
                  <a:pt x="7954" y="6778"/>
                  <a:pt x="7763" y="6457"/>
                </a:cubicBezTo>
                <a:cubicBezTo>
                  <a:pt x="7454" y="5957"/>
                  <a:pt x="7549" y="5278"/>
                  <a:pt x="7990" y="4826"/>
                </a:cubicBezTo>
                <a:lnTo>
                  <a:pt x="9109" y="3718"/>
                </a:lnTo>
                <a:lnTo>
                  <a:pt x="9168" y="3778"/>
                </a:lnTo>
                <a:lnTo>
                  <a:pt x="9192" y="3802"/>
                </a:lnTo>
                <a:lnTo>
                  <a:pt x="9216" y="3814"/>
                </a:lnTo>
                <a:cubicBezTo>
                  <a:pt x="9216" y="3814"/>
                  <a:pt x="9228" y="3837"/>
                  <a:pt x="9240" y="3837"/>
                </a:cubicBezTo>
                <a:cubicBezTo>
                  <a:pt x="9240" y="3837"/>
                  <a:pt x="9252" y="3837"/>
                  <a:pt x="9252" y="3849"/>
                </a:cubicBezTo>
                <a:lnTo>
                  <a:pt x="9264" y="3861"/>
                </a:lnTo>
                <a:cubicBezTo>
                  <a:pt x="9264" y="3861"/>
                  <a:pt x="9287" y="3861"/>
                  <a:pt x="9287" y="3873"/>
                </a:cubicBezTo>
                <a:lnTo>
                  <a:pt x="9299" y="3897"/>
                </a:lnTo>
                <a:cubicBezTo>
                  <a:pt x="9299" y="3897"/>
                  <a:pt x="9311" y="3897"/>
                  <a:pt x="9311" y="3909"/>
                </a:cubicBezTo>
                <a:lnTo>
                  <a:pt x="9323" y="3921"/>
                </a:lnTo>
                <a:cubicBezTo>
                  <a:pt x="9323" y="3921"/>
                  <a:pt x="9347" y="3921"/>
                  <a:pt x="9347" y="3933"/>
                </a:cubicBezTo>
                <a:lnTo>
                  <a:pt x="9359" y="3956"/>
                </a:lnTo>
                <a:cubicBezTo>
                  <a:pt x="9359" y="3956"/>
                  <a:pt x="9371" y="3956"/>
                  <a:pt x="9371" y="3968"/>
                </a:cubicBezTo>
                <a:cubicBezTo>
                  <a:pt x="9371" y="3968"/>
                  <a:pt x="9383" y="3968"/>
                  <a:pt x="9383" y="3980"/>
                </a:cubicBezTo>
                <a:cubicBezTo>
                  <a:pt x="9383" y="3980"/>
                  <a:pt x="9407" y="3980"/>
                  <a:pt x="9407" y="3992"/>
                </a:cubicBezTo>
                <a:cubicBezTo>
                  <a:pt x="9407" y="3992"/>
                  <a:pt x="9418" y="3992"/>
                  <a:pt x="9418" y="4016"/>
                </a:cubicBezTo>
                <a:lnTo>
                  <a:pt x="9430" y="4016"/>
                </a:lnTo>
                <a:cubicBezTo>
                  <a:pt x="9430" y="4016"/>
                  <a:pt x="9442" y="4016"/>
                  <a:pt x="9442" y="4028"/>
                </a:cubicBezTo>
                <a:lnTo>
                  <a:pt x="9942" y="4028"/>
                </a:lnTo>
                <a:cubicBezTo>
                  <a:pt x="9954" y="4028"/>
                  <a:pt x="9954" y="4028"/>
                  <a:pt x="9966" y="4016"/>
                </a:cubicBezTo>
                <a:lnTo>
                  <a:pt x="9978" y="4016"/>
                </a:lnTo>
                <a:cubicBezTo>
                  <a:pt x="10002" y="4016"/>
                  <a:pt x="10002" y="4016"/>
                  <a:pt x="10014" y="3992"/>
                </a:cubicBezTo>
                <a:lnTo>
                  <a:pt x="10026" y="3992"/>
                </a:lnTo>
                <a:cubicBezTo>
                  <a:pt x="10038" y="3992"/>
                  <a:pt x="10038" y="3992"/>
                  <a:pt x="10061" y="3980"/>
                </a:cubicBezTo>
                <a:cubicBezTo>
                  <a:pt x="10061" y="3980"/>
                  <a:pt x="10073" y="3980"/>
                  <a:pt x="10073" y="3968"/>
                </a:cubicBezTo>
                <a:cubicBezTo>
                  <a:pt x="10085" y="3968"/>
                  <a:pt x="10085" y="3956"/>
                  <a:pt x="10097" y="3956"/>
                </a:cubicBezTo>
                <a:cubicBezTo>
                  <a:pt x="10097" y="3956"/>
                  <a:pt x="10121" y="3956"/>
                  <a:pt x="10121" y="3933"/>
                </a:cubicBezTo>
                <a:cubicBezTo>
                  <a:pt x="10133" y="3933"/>
                  <a:pt x="10133" y="3921"/>
                  <a:pt x="10145" y="3921"/>
                </a:cubicBezTo>
                <a:cubicBezTo>
                  <a:pt x="10145" y="3921"/>
                  <a:pt x="10157" y="3921"/>
                  <a:pt x="10157" y="3909"/>
                </a:cubicBezTo>
                <a:cubicBezTo>
                  <a:pt x="10180" y="3909"/>
                  <a:pt x="10180" y="3897"/>
                  <a:pt x="10192" y="3897"/>
                </a:cubicBezTo>
                <a:cubicBezTo>
                  <a:pt x="10192" y="3897"/>
                  <a:pt x="10204" y="3897"/>
                  <a:pt x="10204" y="3873"/>
                </a:cubicBezTo>
                <a:cubicBezTo>
                  <a:pt x="10216" y="3873"/>
                  <a:pt x="10216" y="3861"/>
                  <a:pt x="10240" y="3861"/>
                </a:cubicBezTo>
                <a:cubicBezTo>
                  <a:pt x="10240" y="3861"/>
                  <a:pt x="10252" y="3861"/>
                  <a:pt x="10252" y="3849"/>
                </a:cubicBezTo>
                <a:cubicBezTo>
                  <a:pt x="10264" y="3849"/>
                  <a:pt x="10264" y="3837"/>
                  <a:pt x="10276" y="3837"/>
                </a:cubicBezTo>
                <a:cubicBezTo>
                  <a:pt x="10276" y="3837"/>
                  <a:pt x="10300" y="3837"/>
                  <a:pt x="10300" y="3814"/>
                </a:cubicBezTo>
                <a:cubicBezTo>
                  <a:pt x="10311" y="3814"/>
                  <a:pt x="10311" y="3802"/>
                  <a:pt x="10323" y="3802"/>
                </a:cubicBezTo>
                <a:cubicBezTo>
                  <a:pt x="10323" y="3802"/>
                  <a:pt x="10335" y="3802"/>
                  <a:pt x="10335" y="3790"/>
                </a:cubicBezTo>
                <a:cubicBezTo>
                  <a:pt x="10359" y="3778"/>
                  <a:pt x="10371" y="3778"/>
                  <a:pt x="10371" y="3754"/>
                </a:cubicBezTo>
                <a:cubicBezTo>
                  <a:pt x="10823" y="3373"/>
                  <a:pt x="10835" y="2802"/>
                  <a:pt x="10490" y="2468"/>
                </a:cubicBezTo>
                <a:lnTo>
                  <a:pt x="8275" y="242"/>
                </a:lnTo>
                <a:cubicBezTo>
                  <a:pt x="8109" y="81"/>
                  <a:pt x="7889" y="0"/>
                  <a:pt x="7667" y="0"/>
                </a:cubicBezTo>
                <a:close/>
              </a:path>
            </a:pathLst>
          </a:custGeom>
          <a:solidFill>
            <a:schemeClr val="accent4">
              <a:lumMod val="20000"/>
              <a:lumOff val="80000"/>
            </a:schemeClr>
          </a:solid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759;p79">
            <a:extLst>
              <a:ext uri="{FF2B5EF4-FFF2-40B4-BE49-F238E27FC236}">
                <a16:creationId xmlns:a16="http://schemas.microsoft.com/office/drawing/2014/main" id="{59509A41-60A3-4BDB-B461-09A13311CB6F}"/>
              </a:ext>
            </a:extLst>
          </p:cNvPr>
          <p:cNvSpPr/>
          <p:nvPr/>
        </p:nvSpPr>
        <p:spPr>
          <a:xfrm rot="16200000">
            <a:off x="234730" y="1630477"/>
            <a:ext cx="247171" cy="244252"/>
          </a:xfrm>
          <a:custGeom>
            <a:avLst/>
            <a:gdLst/>
            <a:ahLst/>
            <a:cxnLst/>
            <a:rect l="l" t="t" r="r" b="b"/>
            <a:pathLst>
              <a:path w="10836" h="10708" extrusionOk="0">
                <a:moveTo>
                  <a:pt x="7677" y="328"/>
                </a:moveTo>
                <a:cubicBezTo>
                  <a:pt x="7821" y="328"/>
                  <a:pt x="7960" y="378"/>
                  <a:pt x="8061" y="480"/>
                </a:cubicBezTo>
                <a:lnTo>
                  <a:pt x="10288" y="2706"/>
                </a:lnTo>
                <a:cubicBezTo>
                  <a:pt x="10502" y="2897"/>
                  <a:pt x="10490" y="3278"/>
                  <a:pt x="10252" y="3516"/>
                </a:cubicBezTo>
                <a:cubicBezTo>
                  <a:pt x="10125" y="3643"/>
                  <a:pt x="9961" y="3709"/>
                  <a:pt x="9802" y="3709"/>
                </a:cubicBezTo>
                <a:cubicBezTo>
                  <a:pt x="9661" y="3709"/>
                  <a:pt x="9524" y="3657"/>
                  <a:pt x="9418" y="3552"/>
                </a:cubicBezTo>
                <a:lnTo>
                  <a:pt x="8264" y="2385"/>
                </a:lnTo>
                <a:cubicBezTo>
                  <a:pt x="8234" y="2355"/>
                  <a:pt x="8195" y="2340"/>
                  <a:pt x="8156" y="2340"/>
                </a:cubicBezTo>
                <a:cubicBezTo>
                  <a:pt x="8118" y="2340"/>
                  <a:pt x="8079" y="2355"/>
                  <a:pt x="8049" y="2385"/>
                </a:cubicBezTo>
                <a:cubicBezTo>
                  <a:pt x="7990" y="2444"/>
                  <a:pt x="7990" y="2540"/>
                  <a:pt x="8049" y="2599"/>
                </a:cubicBezTo>
                <a:lnTo>
                  <a:pt x="8930" y="3480"/>
                </a:lnTo>
                <a:lnTo>
                  <a:pt x="7811" y="4587"/>
                </a:lnTo>
                <a:cubicBezTo>
                  <a:pt x="7549" y="4861"/>
                  <a:pt x="7382" y="5207"/>
                  <a:pt x="7335" y="5564"/>
                </a:cubicBezTo>
                <a:cubicBezTo>
                  <a:pt x="7287" y="5921"/>
                  <a:pt x="7371" y="6290"/>
                  <a:pt x="7561" y="6588"/>
                </a:cubicBezTo>
                <a:cubicBezTo>
                  <a:pt x="7930" y="7171"/>
                  <a:pt x="7859" y="7838"/>
                  <a:pt x="7728" y="8028"/>
                </a:cubicBezTo>
                <a:cubicBezTo>
                  <a:pt x="7644" y="8016"/>
                  <a:pt x="7406" y="7897"/>
                  <a:pt x="6751" y="7350"/>
                </a:cubicBezTo>
                <a:cubicBezTo>
                  <a:pt x="6335" y="6993"/>
                  <a:pt x="5835" y="6528"/>
                  <a:pt x="5311" y="6004"/>
                </a:cubicBezTo>
                <a:lnTo>
                  <a:pt x="5204" y="5897"/>
                </a:lnTo>
                <a:lnTo>
                  <a:pt x="5180" y="5873"/>
                </a:lnTo>
                <a:cubicBezTo>
                  <a:pt x="5085" y="5778"/>
                  <a:pt x="4977" y="5695"/>
                  <a:pt x="4894" y="5588"/>
                </a:cubicBezTo>
                <a:lnTo>
                  <a:pt x="4846" y="5540"/>
                </a:lnTo>
                <a:lnTo>
                  <a:pt x="4739" y="5445"/>
                </a:lnTo>
                <a:cubicBezTo>
                  <a:pt x="4239" y="4921"/>
                  <a:pt x="3763" y="4409"/>
                  <a:pt x="3406" y="3992"/>
                </a:cubicBezTo>
                <a:cubicBezTo>
                  <a:pt x="2858" y="3337"/>
                  <a:pt x="2751" y="3099"/>
                  <a:pt x="2715" y="3028"/>
                </a:cubicBezTo>
                <a:cubicBezTo>
                  <a:pt x="2805" y="2970"/>
                  <a:pt x="2986" y="2926"/>
                  <a:pt x="3210" y="2926"/>
                </a:cubicBezTo>
                <a:cubicBezTo>
                  <a:pt x="3492" y="2926"/>
                  <a:pt x="3843" y="2995"/>
                  <a:pt x="4168" y="3194"/>
                </a:cubicBezTo>
                <a:cubicBezTo>
                  <a:pt x="4416" y="3353"/>
                  <a:pt x="4715" y="3430"/>
                  <a:pt x="5014" y="3430"/>
                </a:cubicBezTo>
                <a:cubicBezTo>
                  <a:pt x="5073" y="3430"/>
                  <a:pt x="5133" y="3427"/>
                  <a:pt x="5192" y="3421"/>
                </a:cubicBezTo>
                <a:cubicBezTo>
                  <a:pt x="5549" y="3373"/>
                  <a:pt x="5894" y="3194"/>
                  <a:pt x="6156" y="2944"/>
                </a:cubicBezTo>
                <a:lnTo>
                  <a:pt x="7275" y="1825"/>
                </a:lnTo>
                <a:lnTo>
                  <a:pt x="7359" y="1909"/>
                </a:lnTo>
                <a:cubicBezTo>
                  <a:pt x="7394" y="1938"/>
                  <a:pt x="7433" y="1953"/>
                  <a:pt x="7470" y="1953"/>
                </a:cubicBezTo>
                <a:cubicBezTo>
                  <a:pt x="7507" y="1953"/>
                  <a:pt x="7543" y="1938"/>
                  <a:pt x="7573" y="1909"/>
                </a:cubicBezTo>
                <a:cubicBezTo>
                  <a:pt x="7633" y="1849"/>
                  <a:pt x="7633" y="1766"/>
                  <a:pt x="7573" y="1706"/>
                </a:cubicBezTo>
                <a:lnTo>
                  <a:pt x="7204" y="1337"/>
                </a:lnTo>
                <a:lnTo>
                  <a:pt x="7192" y="1313"/>
                </a:lnTo>
                <a:cubicBezTo>
                  <a:pt x="7025" y="1123"/>
                  <a:pt x="7013" y="837"/>
                  <a:pt x="7144" y="635"/>
                </a:cubicBezTo>
                <a:cubicBezTo>
                  <a:pt x="7168" y="587"/>
                  <a:pt x="7204" y="539"/>
                  <a:pt x="7228" y="516"/>
                </a:cubicBezTo>
                <a:cubicBezTo>
                  <a:pt x="7353" y="390"/>
                  <a:pt x="7518" y="328"/>
                  <a:pt x="7677" y="328"/>
                </a:cubicBezTo>
                <a:close/>
                <a:moveTo>
                  <a:pt x="7667" y="0"/>
                </a:moveTo>
                <a:cubicBezTo>
                  <a:pt x="7428" y="0"/>
                  <a:pt x="7186" y="93"/>
                  <a:pt x="7001" y="277"/>
                </a:cubicBezTo>
                <a:cubicBezTo>
                  <a:pt x="6644" y="635"/>
                  <a:pt x="6632" y="1194"/>
                  <a:pt x="6978" y="1539"/>
                </a:cubicBezTo>
                <a:lnTo>
                  <a:pt x="7037" y="1599"/>
                </a:lnTo>
                <a:lnTo>
                  <a:pt x="5918" y="2718"/>
                </a:lnTo>
                <a:cubicBezTo>
                  <a:pt x="5651" y="2985"/>
                  <a:pt x="5292" y="3125"/>
                  <a:pt x="4942" y="3125"/>
                </a:cubicBezTo>
                <a:cubicBezTo>
                  <a:pt x="4715" y="3125"/>
                  <a:pt x="4491" y="3066"/>
                  <a:pt x="4299" y="2944"/>
                </a:cubicBezTo>
                <a:cubicBezTo>
                  <a:pt x="3965" y="2730"/>
                  <a:pt x="3596" y="2623"/>
                  <a:pt x="3215" y="2623"/>
                </a:cubicBezTo>
                <a:cubicBezTo>
                  <a:pt x="2882" y="2623"/>
                  <a:pt x="2584" y="2706"/>
                  <a:pt x="2453" y="2849"/>
                </a:cubicBezTo>
                <a:cubicBezTo>
                  <a:pt x="2322" y="2980"/>
                  <a:pt x="2418" y="3194"/>
                  <a:pt x="2525" y="3385"/>
                </a:cubicBezTo>
                <a:cubicBezTo>
                  <a:pt x="2632" y="3564"/>
                  <a:pt x="2810" y="3802"/>
                  <a:pt x="3049" y="4087"/>
                </a:cubicBezTo>
                <a:cubicBezTo>
                  <a:pt x="3394" y="4504"/>
                  <a:pt x="3846" y="5004"/>
                  <a:pt x="4370" y="5540"/>
                </a:cubicBezTo>
                <a:lnTo>
                  <a:pt x="3180" y="6731"/>
                </a:lnTo>
                <a:cubicBezTo>
                  <a:pt x="2763" y="7147"/>
                  <a:pt x="2346" y="7600"/>
                  <a:pt x="1965" y="8064"/>
                </a:cubicBezTo>
                <a:lnTo>
                  <a:pt x="84" y="10291"/>
                </a:lnTo>
                <a:cubicBezTo>
                  <a:pt x="1" y="10398"/>
                  <a:pt x="1" y="10541"/>
                  <a:pt x="84" y="10636"/>
                </a:cubicBezTo>
                <a:cubicBezTo>
                  <a:pt x="132" y="10683"/>
                  <a:pt x="191" y="10707"/>
                  <a:pt x="251" y="10707"/>
                </a:cubicBezTo>
                <a:cubicBezTo>
                  <a:pt x="310" y="10707"/>
                  <a:pt x="370" y="10683"/>
                  <a:pt x="429" y="10636"/>
                </a:cubicBezTo>
                <a:lnTo>
                  <a:pt x="2572" y="8850"/>
                </a:lnTo>
                <a:cubicBezTo>
                  <a:pt x="2632" y="8790"/>
                  <a:pt x="2644" y="8695"/>
                  <a:pt x="2584" y="8636"/>
                </a:cubicBezTo>
                <a:cubicBezTo>
                  <a:pt x="2552" y="8603"/>
                  <a:pt x="2512" y="8585"/>
                  <a:pt x="2472" y="8585"/>
                </a:cubicBezTo>
                <a:cubicBezTo>
                  <a:pt x="2440" y="8585"/>
                  <a:pt x="2409" y="8597"/>
                  <a:pt x="2382" y="8624"/>
                </a:cubicBezTo>
                <a:lnTo>
                  <a:pt x="739" y="9993"/>
                </a:lnTo>
                <a:lnTo>
                  <a:pt x="2191" y="8266"/>
                </a:lnTo>
                <a:cubicBezTo>
                  <a:pt x="2560" y="7826"/>
                  <a:pt x="2965" y="7374"/>
                  <a:pt x="3382" y="6957"/>
                </a:cubicBezTo>
                <a:lnTo>
                  <a:pt x="4573" y="5766"/>
                </a:lnTo>
                <a:lnTo>
                  <a:pt x="4585" y="5778"/>
                </a:lnTo>
                <a:lnTo>
                  <a:pt x="4763" y="5957"/>
                </a:lnTo>
                <a:lnTo>
                  <a:pt x="4942" y="6135"/>
                </a:lnTo>
                <a:lnTo>
                  <a:pt x="4954" y="6159"/>
                </a:lnTo>
                <a:lnTo>
                  <a:pt x="3763" y="7350"/>
                </a:lnTo>
                <a:cubicBezTo>
                  <a:pt x="3537" y="7564"/>
                  <a:pt x="3299" y="7790"/>
                  <a:pt x="3084" y="8005"/>
                </a:cubicBezTo>
                <a:cubicBezTo>
                  <a:pt x="3025" y="8064"/>
                  <a:pt x="3025" y="8147"/>
                  <a:pt x="3061" y="8207"/>
                </a:cubicBezTo>
                <a:cubicBezTo>
                  <a:pt x="3092" y="8238"/>
                  <a:pt x="3133" y="8253"/>
                  <a:pt x="3174" y="8253"/>
                </a:cubicBezTo>
                <a:cubicBezTo>
                  <a:pt x="3211" y="8253"/>
                  <a:pt x="3247" y="8241"/>
                  <a:pt x="3275" y="8219"/>
                </a:cubicBezTo>
                <a:cubicBezTo>
                  <a:pt x="3513" y="8005"/>
                  <a:pt x="3751" y="7778"/>
                  <a:pt x="3977" y="7552"/>
                </a:cubicBezTo>
                <a:lnTo>
                  <a:pt x="5168" y="6361"/>
                </a:lnTo>
                <a:cubicBezTo>
                  <a:pt x="5704" y="6885"/>
                  <a:pt x="6204" y="7350"/>
                  <a:pt x="6620" y="7683"/>
                </a:cubicBezTo>
                <a:cubicBezTo>
                  <a:pt x="6906" y="7921"/>
                  <a:pt x="7144" y="8088"/>
                  <a:pt x="7323" y="8207"/>
                </a:cubicBezTo>
                <a:cubicBezTo>
                  <a:pt x="7442" y="8278"/>
                  <a:pt x="7573" y="8362"/>
                  <a:pt x="7692" y="8362"/>
                </a:cubicBezTo>
                <a:cubicBezTo>
                  <a:pt x="7752" y="8362"/>
                  <a:pt x="7811" y="8338"/>
                  <a:pt x="7859" y="8302"/>
                </a:cubicBezTo>
                <a:cubicBezTo>
                  <a:pt x="7990" y="8159"/>
                  <a:pt x="8073" y="7862"/>
                  <a:pt x="8073" y="7540"/>
                </a:cubicBezTo>
                <a:cubicBezTo>
                  <a:pt x="8073" y="7171"/>
                  <a:pt x="7954" y="6778"/>
                  <a:pt x="7763" y="6457"/>
                </a:cubicBezTo>
                <a:cubicBezTo>
                  <a:pt x="7454" y="5957"/>
                  <a:pt x="7549" y="5278"/>
                  <a:pt x="7990" y="4826"/>
                </a:cubicBezTo>
                <a:lnTo>
                  <a:pt x="9109" y="3718"/>
                </a:lnTo>
                <a:lnTo>
                  <a:pt x="9168" y="3778"/>
                </a:lnTo>
                <a:lnTo>
                  <a:pt x="9192" y="3802"/>
                </a:lnTo>
                <a:lnTo>
                  <a:pt x="9216" y="3814"/>
                </a:lnTo>
                <a:cubicBezTo>
                  <a:pt x="9216" y="3814"/>
                  <a:pt x="9228" y="3837"/>
                  <a:pt x="9240" y="3837"/>
                </a:cubicBezTo>
                <a:cubicBezTo>
                  <a:pt x="9240" y="3837"/>
                  <a:pt x="9252" y="3837"/>
                  <a:pt x="9252" y="3849"/>
                </a:cubicBezTo>
                <a:lnTo>
                  <a:pt x="9264" y="3861"/>
                </a:lnTo>
                <a:cubicBezTo>
                  <a:pt x="9264" y="3861"/>
                  <a:pt x="9287" y="3861"/>
                  <a:pt x="9287" y="3873"/>
                </a:cubicBezTo>
                <a:lnTo>
                  <a:pt x="9299" y="3897"/>
                </a:lnTo>
                <a:cubicBezTo>
                  <a:pt x="9299" y="3897"/>
                  <a:pt x="9311" y="3897"/>
                  <a:pt x="9311" y="3909"/>
                </a:cubicBezTo>
                <a:lnTo>
                  <a:pt x="9323" y="3921"/>
                </a:lnTo>
                <a:cubicBezTo>
                  <a:pt x="9323" y="3921"/>
                  <a:pt x="9347" y="3921"/>
                  <a:pt x="9347" y="3933"/>
                </a:cubicBezTo>
                <a:lnTo>
                  <a:pt x="9359" y="3956"/>
                </a:lnTo>
                <a:cubicBezTo>
                  <a:pt x="9359" y="3956"/>
                  <a:pt x="9371" y="3956"/>
                  <a:pt x="9371" y="3968"/>
                </a:cubicBezTo>
                <a:cubicBezTo>
                  <a:pt x="9371" y="3968"/>
                  <a:pt x="9383" y="3968"/>
                  <a:pt x="9383" y="3980"/>
                </a:cubicBezTo>
                <a:cubicBezTo>
                  <a:pt x="9383" y="3980"/>
                  <a:pt x="9407" y="3980"/>
                  <a:pt x="9407" y="3992"/>
                </a:cubicBezTo>
                <a:cubicBezTo>
                  <a:pt x="9407" y="3992"/>
                  <a:pt x="9418" y="3992"/>
                  <a:pt x="9418" y="4016"/>
                </a:cubicBezTo>
                <a:lnTo>
                  <a:pt x="9430" y="4016"/>
                </a:lnTo>
                <a:cubicBezTo>
                  <a:pt x="9430" y="4016"/>
                  <a:pt x="9442" y="4016"/>
                  <a:pt x="9442" y="4028"/>
                </a:cubicBezTo>
                <a:lnTo>
                  <a:pt x="9942" y="4028"/>
                </a:lnTo>
                <a:cubicBezTo>
                  <a:pt x="9954" y="4028"/>
                  <a:pt x="9954" y="4028"/>
                  <a:pt x="9966" y="4016"/>
                </a:cubicBezTo>
                <a:lnTo>
                  <a:pt x="9978" y="4016"/>
                </a:lnTo>
                <a:cubicBezTo>
                  <a:pt x="10002" y="4016"/>
                  <a:pt x="10002" y="4016"/>
                  <a:pt x="10014" y="3992"/>
                </a:cubicBezTo>
                <a:lnTo>
                  <a:pt x="10026" y="3992"/>
                </a:lnTo>
                <a:cubicBezTo>
                  <a:pt x="10038" y="3992"/>
                  <a:pt x="10038" y="3992"/>
                  <a:pt x="10061" y="3980"/>
                </a:cubicBezTo>
                <a:cubicBezTo>
                  <a:pt x="10061" y="3980"/>
                  <a:pt x="10073" y="3980"/>
                  <a:pt x="10073" y="3968"/>
                </a:cubicBezTo>
                <a:cubicBezTo>
                  <a:pt x="10085" y="3968"/>
                  <a:pt x="10085" y="3956"/>
                  <a:pt x="10097" y="3956"/>
                </a:cubicBezTo>
                <a:cubicBezTo>
                  <a:pt x="10097" y="3956"/>
                  <a:pt x="10121" y="3956"/>
                  <a:pt x="10121" y="3933"/>
                </a:cubicBezTo>
                <a:cubicBezTo>
                  <a:pt x="10133" y="3933"/>
                  <a:pt x="10133" y="3921"/>
                  <a:pt x="10145" y="3921"/>
                </a:cubicBezTo>
                <a:cubicBezTo>
                  <a:pt x="10145" y="3921"/>
                  <a:pt x="10157" y="3921"/>
                  <a:pt x="10157" y="3909"/>
                </a:cubicBezTo>
                <a:cubicBezTo>
                  <a:pt x="10180" y="3909"/>
                  <a:pt x="10180" y="3897"/>
                  <a:pt x="10192" y="3897"/>
                </a:cubicBezTo>
                <a:cubicBezTo>
                  <a:pt x="10192" y="3897"/>
                  <a:pt x="10204" y="3897"/>
                  <a:pt x="10204" y="3873"/>
                </a:cubicBezTo>
                <a:cubicBezTo>
                  <a:pt x="10216" y="3873"/>
                  <a:pt x="10216" y="3861"/>
                  <a:pt x="10240" y="3861"/>
                </a:cubicBezTo>
                <a:cubicBezTo>
                  <a:pt x="10240" y="3861"/>
                  <a:pt x="10252" y="3861"/>
                  <a:pt x="10252" y="3849"/>
                </a:cubicBezTo>
                <a:cubicBezTo>
                  <a:pt x="10264" y="3849"/>
                  <a:pt x="10264" y="3837"/>
                  <a:pt x="10276" y="3837"/>
                </a:cubicBezTo>
                <a:cubicBezTo>
                  <a:pt x="10276" y="3837"/>
                  <a:pt x="10300" y="3837"/>
                  <a:pt x="10300" y="3814"/>
                </a:cubicBezTo>
                <a:cubicBezTo>
                  <a:pt x="10311" y="3814"/>
                  <a:pt x="10311" y="3802"/>
                  <a:pt x="10323" y="3802"/>
                </a:cubicBezTo>
                <a:cubicBezTo>
                  <a:pt x="10323" y="3802"/>
                  <a:pt x="10335" y="3802"/>
                  <a:pt x="10335" y="3790"/>
                </a:cubicBezTo>
                <a:cubicBezTo>
                  <a:pt x="10359" y="3778"/>
                  <a:pt x="10371" y="3778"/>
                  <a:pt x="10371" y="3754"/>
                </a:cubicBezTo>
                <a:cubicBezTo>
                  <a:pt x="10823" y="3373"/>
                  <a:pt x="10835" y="2802"/>
                  <a:pt x="10490" y="2468"/>
                </a:cubicBezTo>
                <a:lnTo>
                  <a:pt x="8275" y="242"/>
                </a:lnTo>
                <a:cubicBezTo>
                  <a:pt x="8109" y="81"/>
                  <a:pt x="7889" y="0"/>
                  <a:pt x="7667" y="0"/>
                </a:cubicBezTo>
                <a:close/>
              </a:path>
            </a:pathLst>
          </a:custGeom>
          <a:solidFill>
            <a:schemeClr val="accent4">
              <a:lumMod val="20000"/>
              <a:lumOff val="80000"/>
            </a:schemeClr>
          </a:solid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59;p79">
            <a:extLst>
              <a:ext uri="{FF2B5EF4-FFF2-40B4-BE49-F238E27FC236}">
                <a16:creationId xmlns:a16="http://schemas.microsoft.com/office/drawing/2014/main" id="{4334F474-594F-40FE-B059-2D351F171667}"/>
              </a:ext>
            </a:extLst>
          </p:cNvPr>
          <p:cNvSpPr/>
          <p:nvPr/>
        </p:nvSpPr>
        <p:spPr>
          <a:xfrm rot="16200000">
            <a:off x="234730" y="1960116"/>
            <a:ext cx="247171" cy="244252"/>
          </a:xfrm>
          <a:custGeom>
            <a:avLst/>
            <a:gdLst/>
            <a:ahLst/>
            <a:cxnLst/>
            <a:rect l="l" t="t" r="r" b="b"/>
            <a:pathLst>
              <a:path w="10836" h="10708" extrusionOk="0">
                <a:moveTo>
                  <a:pt x="7677" y="328"/>
                </a:moveTo>
                <a:cubicBezTo>
                  <a:pt x="7821" y="328"/>
                  <a:pt x="7960" y="378"/>
                  <a:pt x="8061" y="480"/>
                </a:cubicBezTo>
                <a:lnTo>
                  <a:pt x="10288" y="2706"/>
                </a:lnTo>
                <a:cubicBezTo>
                  <a:pt x="10502" y="2897"/>
                  <a:pt x="10490" y="3278"/>
                  <a:pt x="10252" y="3516"/>
                </a:cubicBezTo>
                <a:cubicBezTo>
                  <a:pt x="10125" y="3643"/>
                  <a:pt x="9961" y="3709"/>
                  <a:pt x="9802" y="3709"/>
                </a:cubicBezTo>
                <a:cubicBezTo>
                  <a:pt x="9661" y="3709"/>
                  <a:pt x="9524" y="3657"/>
                  <a:pt x="9418" y="3552"/>
                </a:cubicBezTo>
                <a:lnTo>
                  <a:pt x="8264" y="2385"/>
                </a:lnTo>
                <a:cubicBezTo>
                  <a:pt x="8234" y="2355"/>
                  <a:pt x="8195" y="2340"/>
                  <a:pt x="8156" y="2340"/>
                </a:cubicBezTo>
                <a:cubicBezTo>
                  <a:pt x="8118" y="2340"/>
                  <a:pt x="8079" y="2355"/>
                  <a:pt x="8049" y="2385"/>
                </a:cubicBezTo>
                <a:cubicBezTo>
                  <a:pt x="7990" y="2444"/>
                  <a:pt x="7990" y="2540"/>
                  <a:pt x="8049" y="2599"/>
                </a:cubicBezTo>
                <a:lnTo>
                  <a:pt x="8930" y="3480"/>
                </a:lnTo>
                <a:lnTo>
                  <a:pt x="7811" y="4587"/>
                </a:lnTo>
                <a:cubicBezTo>
                  <a:pt x="7549" y="4861"/>
                  <a:pt x="7382" y="5207"/>
                  <a:pt x="7335" y="5564"/>
                </a:cubicBezTo>
                <a:cubicBezTo>
                  <a:pt x="7287" y="5921"/>
                  <a:pt x="7371" y="6290"/>
                  <a:pt x="7561" y="6588"/>
                </a:cubicBezTo>
                <a:cubicBezTo>
                  <a:pt x="7930" y="7171"/>
                  <a:pt x="7859" y="7838"/>
                  <a:pt x="7728" y="8028"/>
                </a:cubicBezTo>
                <a:cubicBezTo>
                  <a:pt x="7644" y="8016"/>
                  <a:pt x="7406" y="7897"/>
                  <a:pt x="6751" y="7350"/>
                </a:cubicBezTo>
                <a:cubicBezTo>
                  <a:pt x="6335" y="6993"/>
                  <a:pt x="5835" y="6528"/>
                  <a:pt x="5311" y="6004"/>
                </a:cubicBezTo>
                <a:lnTo>
                  <a:pt x="5204" y="5897"/>
                </a:lnTo>
                <a:lnTo>
                  <a:pt x="5180" y="5873"/>
                </a:lnTo>
                <a:cubicBezTo>
                  <a:pt x="5085" y="5778"/>
                  <a:pt x="4977" y="5695"/>
                  <a:pt x="4894" y="5588"/>
                </a:cubicBezTo>
                <a:lnTo>
                  <a:pt x="4846" y="5540"/>
                </a:lnTo>
                <a:lnTo>
                  <a:pt x="4739" y="5445"/>
                </a:lnTo>
                <a:cubicBezTo>
                  <a:pt x="4239" y="4921"/>
                  <a:pt x="3763" y="4409"/>
                  <a:pt x="3406" y="3992"/>
                </a:cubicBezTo>
                <a:cubicBezTo>
                  <a:pt x="2858" y="3337"/>
                  <a:pt x="2751" y="3099"/>
                  <a:pt x="2715" y="3028"/>
                </a:cubicBezTo>
                <a:cubicBezTo>
                  <a:pt x="2805" y="2970"/>
                  <a:pt x="2986" y="2926"/>
                  <a:pt x="3210" y="2926"/>
                </a:cubicBezTo>
                <a:cubicBezTo>
                  <a:pt x="3492" y="2926"/>
                  <a:pt x="3843" y="2995"/>
                  <a:pt x="4168" y="3194"/>
                </a:cubicBezTo>
                <a:cubicBezTo>
                  <a:pt x="4416" y="3353"/>
                  <a:pt x="4715" y="3430"/>
                  <a:pt x="5014" y="3430"/>
                </a:cubicBezTo>
                <a:cubicBezTo>
                  <a:pt x="5073" y="3430"/>
                  <a:pt x="5133" y="3427"/>
                  <a:pt x="5192" y="3421"/>
                </a:cubicBezTo>
                <a:cubicBezTo>
                  <a:pt x="5549" y="3373"/>
                  <a:pt x="5894" y="3194"/>
                  <a:pt x="6156" y="2944"/>
                </a:cubicBezTo>
                <a:lnTo>
                  <a:pt x="7275" y="1825"/>
                </a:lnTo>
                <a:lnTo>
                  <a:pt x="7359" y="1909"/>
                </a:lnTo>
                <a:cubicBezTo>
                  <a:pt x="7394" y="1938"/>
                  <a:pt x="7433" y="1953"/>
                  <a:pt x="7470" y="1953"/>
                </a:cubicBezTo>
                <a:cubicBezTo>
                  <a:pt x="7507" y="1953"/>
                  <a:pt x="7543" y="1938"/>
                  <a:pt x="7573" y="1909"/>
                </a:cubicBezTo>
                <a:cubicBezTo>
                  <a:pt x="7633" y="1849"/>
                  <a:pt x="7633" y="1766"/>
                  <a:pt x="7573" y="1706"/>
                </a:cubicBezTo>
                <a:lnTo>
                  <a:pt x="7204" y="1337"/>
                </a:lnTo>
                <a:lnTo>
                  <a:pt x="7192" y="1313"/>
                </a:lnTo>
                <a:cubicBezTo>
                  <a:pt x="7025" y="1123"/>
                  <a:pt x="7013" y="837"/>
                  <a:pt x="7144" y="635"/>
                </a:cubicBezTo>
                <a:cubicBezTo>
                  <a:pt x="7168" y="587"/>
                  <a:pt x="7204" y="539"/>
                  <a:pt x="7228" y="516"/>
                </a:cubicBezTo>
                <a:cubicBezTo>
                  <a:pt x="7353" y="390"/>
                  <a:pt x="7518" y="328"/>
                  <a:pt x="7677" y="328"/>
                </a:cubicBezTo>
                <a:close/>
                <a:moveTo>
                  <a:pt x="7667" y="0"/>
                </a:moveTo>
                <a:cubicBezTo>
                  <a:pt x="7428" y="0"/>
                  <a:pt x="7186" y="93"/>
                  <a:pt x="7001" y="277"/>
                </a:cubicBezTo>
                <a:cubicBezTo>
                  <a:pt x="6644" y="635"/>
                  <a:pt x="6632" y="1194"/>
                  <a:pt x="6978" y="1539"/>
                </a:cubicBezTo>
                <a:lnTo>
                  <a:pt x="7037" y="1599"/>
                </a:lnTo>
                <a:lnTo>
                  <a:pt x="5918" y="2718"/>
                </a:lnTo>
                <a:cubicBezTo>
                  <a:pt x="5651" y="2985"/>
                  <a:pt x="5292" y="3125"/>
                  <a:pt x="4942" y="3125"/>
                </a:cubicBezTo>
                <a:cubicBezTo>
                  <a:pt x="4715" y="3125"/>
                  <a:pt x="4491" y="3066"/>
                  <a:pt x="4299" y="2944"/>
                </a:cubicBezTo>
                <a:cubicBezTo>
                  <a:pt x="3965" y="2730"/>
                  <a:pt x="3596" y="2623"/>
                  <a:pt x="3215" y="2623"/>
                </a:cubicBezTo>
                <a:cubicBezTo>
                  <a:pt x="2882" y="2623"/>
                  <a:pt x="2584" y="2706"/>
                  <a:pt x="2453" y="2849"/>
                </a:cubicBezTo>
                <a:cubicBezTo>
                  <a:pt x="2322" y="2980"/>
                  <a:pt x="2418" y="3194"/>
                  <a:pt x="2525" y="3385"/>
                </a:cubicBezTo>
                <a:cubicBezTo>
                  <a:pt x="2632" y="3564"/>
                  <a:pt x="2810" y="3802"/>
                  <a:pt x="3049" y="4087"/>
                </a:cubicBezTo>
                <a:cubicBezTo>
                  <a:pt x="3394" y="4504"/>
                  <a:pt x="3846" y="5004"/>
                  <a:pt x="4370" y="5540"/>
                </a:cubicBezTo>
                <a:lnTo>
                  <a:pt x="3180" y="6731"/>
                </a:lnTo>
                <a:cubicBezTo>
                  <a:pt x="2763" y="7147"/>
                  <a:pt x="2346" y="7600"/>
                  <a:pt x="1965" y="8064"/>
                </a:cubicBezTo>
                <a:lnTo>
                  <a:pt x="84" y="10291"/>
                </a:lnTo>
                <a:cubicBezTo>
                  <a:pt x="1" y="10398"/>
                  <a:pt x="1" y="10541"/>
                  <a:pt x="84" y="10636"/>
                </a:cubicBezTo>
                <a:cubicBezTo>
                  <a:pt x="132" y="10683"/>
                  <a:pt x="191" y="10707"/>
                  <a:pt x="251" y="10707"/>
                </a:cubicBezTo>
                <a:cubicBezTo>
                  <a:pt x="310" y="10707"/>
                  <a:pt x="370" y="10683"/>
                  <a:pt x="429" y="10636"/>
                </a:cubicBezTo>
                <a:lnTo>
                  <a:pt x="2572" y="8850"/>
                </a:lnTo>
                <a:cubicBezTo>
                  <a:pt x="2632" y="8790"/>
                  <a:pt x="2644" y="8695"/>
                  <a:pt x="2584" y="8636"/>
                </a:cubicBezTo>
                <a:cubicBezTo>
                  <a:pt x="2552" y="8603"/>
                  <a:pt x="2512" y="8585"/>
                  <a:pt x="2472" y="8585"/>
                </a:cubicBezTo>
                <a:cubicBezTo>
                  <a:pt x="2440" y="8585"/>
                  <a:pt x="2409" y="8597"/>
                  <a:pt x="2382" y="8624"/>
                </a:cubicBezTo>
                <a:lnTo>
                  <a:pt x="739" y="9993"/>
                </a:lnTo>
                <a:lnTo>
                  <a:pt x="2191" y="8266"/>
                </a:lnTo>
                <a:cubicBezTo>
                  <a:pt x="2560" y="7826"/>
                  <a:pt x="2965" y="7374"/>
                  <a:pt x="3382" y="6957"/>
                </a:cubicBezTo>
                <a:lnTo>
                  <a:pt x="4573" y="5766"/>
                </a:lnTo>
                <a:lnTo>
                  <a:pt x="4585" y="5778"/>
                </a:lnTo>
                <a:lnTo>
                  <a:pt x="4763" y="5957"/>
                </a:lnTo>
                <a:lnTo>
                  <a:pt x="4942" y="6135"/>
                </a:lnTo>
                <a:lnTo>
                  <a:pt x="4954" y="6159"/>
                </a:lnTo>
                <a:lnTo>
                  <a:pt x="3763" y="7350"/>
                </a:lnTo>
                <a:cubicBezTo>
                  <a:pt x="3537" y="7564"/>
                  <a:pt x="3299" y="7790"/>
                  <a:pt x="3084" y="8005"/>
                </a:cubicBezTo>
                <a:cubicBezTo>
                  <a:pt x="3025" y="8064"/>
                  <a:pt x="3025" y="8147"/>
                  <a:pt x="3061" y="8207"/>
                </a:cubicBezTo>
                <a:cubicBezTo>
                  <a:pt x="3092" y="8238"/>
                  <a:pt x="3133" y="8253"/>
                  <a:pt x="3174" y="8253"/>
                </a:cubicBezTo>
                <a:cubicBezTo>
                  <a:pt x="3211" y="8253"/>
                  <a:pt x="3247" y="8241"/>
                  <a:pt x="3275" y="8219"/>
                </a:cubicBezTo>
                <a:cubicBezTo>
                  <a:pt x="3513" y="8005"/>
                  <a:pt x="3751" y="7778"/>
                  <a:pt x="3977" y="7552"/>
                </a:cubicBezTo>
                <a:lnTo>
                  <a:pt x="5168" y="6361"/>
                </a:lnTo>
                <a:cubicBezTo>
                  <a:pt x="5704" y="6885"/>
                  <a:pt x="6204" y="7350"/>
                  <a:pt x="6620" y="7683"/>
                </a:cubicBezTo>
                <a:cubicBezTo>
                  <a:pt x="6906" y="7921"/>
                  <a:pt x="7144" y="8088"/>
                  <a:pt x="7323" y="8207"/>
                </a:cubicBezTo>
                <a:cubicBezTo>
                  <a:pt x="7442" y="8278"/>
                  <a:pt x="7573" y="8362"/>
                  <a:pt x="7692" y="8362"/>
                </a:cubicBezTo>
                <a:cubicBezTo>
                  <a:pt x="7752" y="8362"/>
                  <a:pt x="7811" y="8338"/>
                  <a:pt x="7859" y="8302"/>
                </a:cubicBezTo>
                <a:cubicBezTo>
                  <a:pt x="7990" y="8159"/>
                  <a:pt x="8073" y="7862"/>
                  <a:pt x="8073" y="7540"/>
                </a:cubicBezTo>
                <a:cubicBezTo>
                  <a:pt x="8073" y="7171"/>
                  <a:pt x="7954" y="6778"/>
                  <a:pt x="7763" y="6457"/>
                </a:cubicBezTo>
                <a:cubicBezTo>
                  <a:pt x="7454" y="5957"/>
                  <a:pt x="7549" y="5278"/>
                  <a:pt x="7990" y="4826"/>
                </a:cubicBezTo>
                <a:lnTo>
                  <a:pt x="9109" y="3718"/>
                </a:lnTo>
                <a:lnTo>
                  <a:pt x="9168" y="3778"/>
                </a:lnTo>
                <a:lnTo>
                  <a:pt x="9192" y="3802"/>
                </a:lnTo>
                <a:lnTo>
                  <a:pt x="9216" y="3814"/>
                </a:lnTo>
                <a:cubicBezTo>
                  <a:pt x="9216" y="3814"/>
                  <a:pt x="9228" y="3837"/>
                  <a:pt x="9240" y="3837"/>
                </a:cubicBezTo>
                <a:cubicBezTo>
                  <a:pt x="9240" y="3837"/>
                  <a:pt x="9252" y="3837"/>
                  <a:pt x="9252" y="3849"/>
                </a:cubicBezTo>
                <a:lnTo>
                  <a:pt x="9264" y="3861"/>
                </a:lnTo>
                <a:cubicBezTo>
                  <a:pt x="9264" y="3861"/>
                  <a:pt x="9287" y="3861"/>
                  <a:pt x="9287" y="3873"/>
                </a:cubicBezTo>
                <a:lnTo>
                  <a:pt x="9299" y="3897"/>
                </a:lnTo>
                <a:cubicBezTo>
                  <a:pt x="9299" y="3897"/>
                  <a:pt x="9311" y="3897"/>
                  <a:pt x="9311" y="3909"/>
                </a:cubicBezTo>
                <a:lnTo>
                  <a:pt x="9323" y="3921"/>
                </a:lnTo>
                <a:cubicBezTo>
                  <a:pt x="9323" y="3921"/>
                  <a:pt x="9347" y="3921"/>
                  <a:pt x="9347" y="3933"/>
                </a:cubicBezTo>
                <a:lnTo>
                  <a:pt x="9359" y="3956"/>
                </a:lnTo>
                <a:cubicBezTo>
                  <a:pt x="9359" y="3956"/>
                  <a:pt x="9371" y="3956"/>
                  <a:pt x="9371" y="3968"/>
                </a:cubicBezTo>
                <a:cubicBezTo>
                  <a:pt x="9371" y="3968"/>
                  <a:pt x="9383" y="3968"/>
                  <a:pt x="9383" y="3980"/>
                </a:cubicBezTo>
                <a:cubicBezTo>
                  <a:pt x="9383" y="3980"/>
                  <a:pt x="9407" y="3980"/>
                  <a:pt x="9407" y="3992"/>
                </a:cubicBezTo>
                <a:cubicBezTo>
                  <a:pt x="9407" y="3992"/>
                  <a:pt x="9418" y="3992"/>
                  <a:pt x="9418" y="4016"/>
                </a:cubicBezTo>
                <a:lnTo>
                  <a:pt x="9430" y="4016"/>
                </a:lnTo>
                <a:cubicBezTo>
                  <a:pt x="9430" y="4016"/>
                  <a:pt x="9442" y="4016"/>
                  <a:pt x="9442" y="4028"/>
                </a:cubicBezTo>
                <a:lnTo>
                  <a:pt x="9942" y="4028"/>
                </a:lnTo>
                <a:cubicBezTo>
                  <a:pt x="9954" y="4028"/>
                  <a:pt x="9954" y="4028"/>
                  <a:pt x="9966" y="4016"/>
                </a:cubicBezTo>
                <a:lnTo>
                  <a:pt x="9978" y="4016"/>
                </a:lnTo>
                <a:cubicBezTo>
                  <a:pt x="10002" y="4016"/>
                  <a:pt x="10002" y="4016"/>
                  <a:pt x="10014" y="3992"/>
                </a:cubicBezTo>
                <a:lnTo>
                  <a:pt x="10026" y="3992"/>
                </a:lnTo>
                <a:cubicBezTo>
                  <a:pt x="10038" y="3992"/>
                  <a:pt x="10038" y="3992"/>
                  <a:pt x="10061" y="3980"/>
                </a:cubicBezTo>
                <a:cubicBezTo>
                  <a:pt x="10061" y="3980"/>
                  <a:pt x="10073" y="3980"/>
                  <a:pt x="10073" y="3968"/>
                </a:cubicBezTo>
                <a:cubicBezTo>
                  <a:pt x="10085" y="3968"/>
                  <a:pt x="10085" y="3956"/>
                  <a:pt x="10097" y="3956"/>
                </a:cubicBezTo>
                <a:cubicBezTo>
                  <a:pt x="10097" y="3956"/>
                  <a:pt x="10121" y="3956"/>
                  <a:pt x="10121" y="3933"/>
                </a:cubicBezTo>
                <a:cubicBezTo>
                  <a:pt x="10133" y="3933"/>
                  <a:pt x="10133" y="3921"/>
                  <a:pt x="10145" y="3921"/>
                </a:cubicBezTo>
                <a:cubicBezTo>
                  <a:pt x="10145" y="3921"/>
                  <a:pt x="10157" y="3921"/>
                  <a:pt x="10157" y="3909"/>
                </a:cubicBezTo>
                <a:cubicBezTo>
                  <a:pt x="10180" y="3909"/>
                  <a:pt x="10180" y="3897"/>
                  <a:pt x="10192" y="3897"/>
                </a:cubicBezTo>
                <a:cubicBezTo>
                  <a:pt x="10192" y="3897"/>
                  <a:pt x="10204" y="3897"/>
                  <a:pt x="10204" y="3873"/>
                </a:cubicBezTo>
                <a:cubicBezTo>
                  <a:pt x="10216" y="3873"/>
                  <a:pt x="10216" y="3861"/>
                  <a:pt x="10240" y="3861"/>
                </a:cubicBezTo>
                <a:cubicBezTo>
                  <a:pt x="10240" y="3861"/>
                  <a:pt x="10252" y="3861"/>
                  <a:pt x="10252" y="3849"/>
                </a:cubicBezTo>
                <a:cubicBezTo>
                  <a:pt x="10264" y="3849"/>
                  <a:pt x="10264" y="3837"/>
                  <a:pt x="10276" y="3837"/>
                </a:cubicBezTo>
                <a:cubicBezTo>
                  <a:pt x="10276" y="3837"/>
                  <a:pt x="10300" y="3837"/>
                  <a:pt x="10300" y="3814"/>
                </a:cubicBezTo>
                <a:cubicBezTo>
                  <a:pt x="10311" y="3814"/>
                  <a:pt x="10311" y="3802"/>
                  <a:pt x="10323" y="3802"/>
                </a:cubicBezTo>
                <a:cubicBezTo>
                  <a:pt x="10323" y="3802"/>
                  <a:pt x="10335" y="3802"/>
                  <a:pt x="10335" y="3790"/>
                </a:cubicBezTo>
                <a:cubicBezTo>
                  <a:pt x="10359" y="3778"/>
                  <a:pt x="10371" y="3778"/>
                  <a:pt x="10371" y="3754"/>
                </a:cubicBezTo>
                <a:cubicBezTo>
                  <a:pt x="10823" y="3373"/>
                  <a:pt x="10835" y="2802"/>
                  <a:pt x="10490" y="2468"/>
                </a:cubicBezTo>
                <a:lnTo>
                  <a:pt x="8275" y="242"/>
                </a:lnTo>
                <a:cubicBezTo>
                  <a:pt x="8109" y="81"/>
                  <a:pt x="7889" y="0"/>
                  <a:pt x="7667" y="0"/>
                </a:cubicBezTo>
                <a:close/>
              </a:path>
            </a:pathLst>
          </a:custGeom>
          <a:solidFill>
            <a:schemeClr val="accent4">
              <a:lumMod val="20000"/>
              <a:lumOff val="80000"/>
            </a:schemeClr>
          </a:solid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759;p79">
            <a:extLst>
              <a:ext uri="{FF2B5EF4-FFF2-40B4-BE49-F238E27FC236}">
                <a16:creationId xmlns:a16="http://schemas.microsoft.com/office/drawing/2014/main" id="{5D171C4F-27AB-4ABA-98BD-A5E92A4A473F}"/>
              </a:ext>
            </a:extLst>
          </p:cNvPr>
          <p:cNvSpPr/>
          <p:nvPr/>
        </p:nvSpPr>
        <p:spPr>
          <a:xfrm rot="16200000">
            <a:off x="234731" y="2264999"/>
            <a:ext cx="247171" cy="244252"/>
          </a:xfrm>
          <a:custGeom>
            <a:avLst/>
            <a:gdLst/>
            <a:ahLst/>
            <a:cxnLst/>
            <a:rect l="l" t="t" r="r" b="b"/>
            <a:pathLst>
              <a:path w="10836" h="10708" extrusionOk="0">
                <a:moveTo>
                  <a:pt x="7677" y="328"/>
                </a:moveTo>
                <a:cubicBezTo>
                  <a:pt x="7821" y="328"/>
                  <a:pt x="7960" y="378"/>
                  <a:pt x="8061" y="480"/>
                </a:cubicBezTo>
                <a:lnTo>
                  <a:pt x="10288" y="2706"/>
                </a:lnTo>
                <a:cubicBezTo>
                  <a:pt x="10502" y="2897"/>
                  <a:pt x="10490" y="3278"/>
                  <a:pt x="10252" y="3516"/>
                </a:cubicBezTo>
                <a:cubicBezTo>
                  <a:pt x="10125" y="3643"/>
                  <a:pt x="9961" y="3709"/>
                  <a:pt x="9802" y="3709"/>
                </a:cubicBezTo>
                <a:cubicBezTo>
                  <a:pt x="9661" y="3709"/>
                  <a:pt x="9524" y="3657"/>
                  <a:pt x="9418" y="3552"/>
                </a:cubicBezTo>
                <a:lnTo>
                  <a:pt x="8264" y="2385"/>
                </a:lnTo>
                <a:cubicBezTo>
                  <a:pt x="8234" y="2355"/>
                  <a:pt x="8195" y="2340"/>
                  <a:pt x="8156" y="2340"/>
                </a:cubicBezTo>
                <a:cubicBezTo>
                  <a:pt x="8118" y="2340"/>
                  <a:pt x="8079" y="2355"/>
                  <a:pt x="8049" y="2385"/>
                </a:cubicBezTo>
                <a:cubicBezTo>
                  <a:pt x="7990" y="2444"/>
                  <a:pt x="7990" y="2540"/>
                  <a:pt x="8049" y="2599"/>
                </a:cubicBezTo>
                <a:lnTo>
                  <a:pt x="8930" y="3480"/>
                </a:lnTo>
                <a:lnTo>
                  <a:pt x="7811" y="4587"/>
                </a:lnTo>
                <a:cubicBezTo>
                  <a:pt x="7549" y="4861"/>
                  <a:pt x="7382" y="5207"/>
                  <a:pt x="7335" y="5564"/>
                </a:cubicBezTo>
                <a:cubicBezTo>
                  <a:pt x="7287" y="5921"/>
                  <a:pt x="7371" y="6290"/>
                  <a:pt x="7561" y="6588"/>
                </a:cubicBezTo>
                <a:cubicBezTo>
                  <a:pt x="7930" y="7171"/>
                  <a:pt x="7859" y="7838"/>
                  <a:pt x="7728" y="8028"/>
                </a:cubicBezTo>
                <a:cubicBezTo>
                  <a:pt x="7644" y="8016"/>
                  <a:pt x="7406" y="7897"/>
                  <a:pt x="6751" y="7350"/>
                </a:cubicBezTo>
                <a:cubicBezTo>
                  <a:pt x="6335" y="6993"/>
                  <a:pt x="5835" y="6528"/>
                  <a:pt x="5311" y="6004"/>
                </a:cubicBezTo>
                <a:lnTo>
                  <a:pt x="5204" y="5897"/>
                </a:lnTo>
                <a:lnTo>
                  <a:pt x="5180" y="5873"/>
                </a:lnTo>
                <a:cubicBezTo>
                  <a:pt x="5085" y="5778"/>
                  <a:pt x="4977" y="5695"/>
                  <a:pt x="4894" y="5588"/>
                </a:cubicBezTo>
                <a:lnTo>
                  <a:pt x="4846" y="5540"/>
                </a:lnTo>
                <a:lnTo>
                  <a:pt x="4739" y="5445"/>
                </a:lnTo>
                <a:cubicBezTo>
                  <a:pt x="4239" y="4921"/>
                  <a:pt x="3763" y="4409"/>
                  <a:pt x="3406" y="3992"/>
                </a:cubicBezTo>
                <a:cubicBezTo>
                  <a:pt x="2858" y="3337"/>
                  <a:pt x="2751" y="3099"/>
                  <a:pt x="2715" y="3028"/>
                </a:cubicBezTo>
                <a:cubicBezTo>
                  <a:pt x="2805" y="2970"/>
                  <a:pt x="2986" y="2926"/>
                  <a:pt x="3210" y="2926"/>
                </a:cubicBezTo>
                <a:cubicBezTo>
                  <a:pt x="3492" y="2926"/>
                  <a:pt x="3843" y="2995"/>
                  <a:pt x="4168" y="3194"/>
                </a:cubicBezTo>
                <a:cubicBezTo>
                  <a:pt x="4416" y="3353"/>
                  <a:pt x="4715" y="3430"/>
                  <a:pt x="5014" y="3430"/>
                </a:cubicBezTo>
                <a:cubicBezTo>
                  <a:pt x="5073" y="3430"/>
                  <a:pt x="5133" y="3427"/>
                  <a:pt x="5192" y="3421"/>
                </a:cubicBezTo>
                <a:cubicBezTo>
                  <a:pt x="5549" y="3373"/>
                  <a:pt x="5894" y="3194"/>
                  <a:pt x="6156" y="2944"/>
                </a:cubicBezTo>
                <a:lnTo>
                  <a:pt x="7275" y="1825"/>
                </a:lnTo>
                <a:lnTo>
                  <a:pt x="7359" y="1909"/>
                </a:lnTo>
                <a:cubicBezTo>
                  <a:pt x="7394" y="1938"/>
                  <a:pt x="7433" y="1953"/>
                  <a:pt x="7470" y="1953"/>
                </a:cubicBezTo>
                <a:cubicBezTo>
                  <a:pt x="7507" y="1953"/>
                  <a:pt x="7543" y="1938"/>
                  <a:pt x="7573" y="1909"/>
                </a:cubicBezTo>
                <a:cubicBezTo>
                  <a:pt x="7633" y="1849"/>
                  <a:pt x="7633" y="1766"/>
                  <a:pt x="7573" y="1706"/>
                </a:cubicBezTo>
                <a:lnTo>
                  <a:pt x="7204" y="1337"/>
                </a:lnTo>
                <a:lnTo>
                  <a:pt x="7192" y="1313"/>
                </a:lnTo>
                <a:cubicBezTo>
                  <a:pt x="7025" y="1123"/>
                  <a:pt x="7013" y="837"/>
                  <a:pt x="7144" y="635"/>
                </a:cubicBezTo>
                <a:cubicBezTo>
                  <a:pt x="7168" y="587"/>
                  <a:pt x="7204" y="539"/>
                  <a:pt x="7228" y="516"/>
                </a:cubicBezTo>
                <a:cubicBezTo>
                  <a:pt x="7353" y="390"/>
                  <a:pt x="7518" y="328"/>
                  <a:pt x="7677" y="328"/>
                </a:cubicBezTo>
                <a:close/>
                <a:moveTo>
                  <a:pt x="7667" y="0"/>
                </a:moveTo>
                <a:cubicBezTo>
                  <a:pt x="7428" y="0"/>
                  <a:pt x="7186" y="93"/>
                  <a:pt x="7001" y="277"/>
                </a:cubicBezTo>
                <a:cubicBezTo>
                  <a:pt x="6644" y="635"/>
                  <a:pt x="6632" y="1194"/>
                  <a:pt x="6978" y="1539"/>
                </a:cubicBezTo>
                <a:lnTo>
                  <a:pt x="7037" y="1599"/>
                </a:lnTo>
                <a:lnTo>
                  <a:pt x="5918" y="2718"/>
                </a:lnTo>
                <a:cubicBezTo>
                  <a:pt x="5651" y="2985"/>
                  <a:pt x="5292" y="3125"/>
                  <a:pt x="4942" y="3125"/>
                </a:cubicBezTo>
                <a:cubicBezTo>
                  <a:pt x="4715" y="3125"/>
                  <a:pt x="4491" y="3066"/>
                  <a:pt x="4299" y="2944"/>
                </a:cubicBezTo>
                <a:cubicBezTo>
                  <a:pt x="3965" y="2730"/>
                  <a:pt x="3596" y="2623"/>
                  <a:pt x="3215" y="2623"/>
                </a:cubicBezTo>
                <a:cubicBezTo>
                  <a:pt x="2882" y="2623"/>
                  <a:pt x="2584" y="2706"/>
                  <a:pt x="2453" y="2849"/>
                </a:cubicBezTo>
                <a:cubicBezTo>
                  <a:pt x="2322" y="2980"/>
                  <a:pt x="2418" y="3194"/>
                  <a:pt x="2525" y="3385"/>
                </a:cubicBezTo>
                <a:cubicBezTo>
                  <a:pt x="2632" y="3564"/>
                  <a:pt x="2810" y="3802"/>
                  <a:pt x="3049" y="4087"/>
                </a:cubicBezTo>
                <a:cubicBezTo>
                  <a:pt x="3394" y="4504"/>
                  <a:pt x="3846" y="5004"/>
                  <a:pt x="4370" y="5540"/>
                </a:cubicBezTo>
                <a:lnTo>
                  <a:pt x="3180" y="6731"/>
                </a:lnTo>
                <a:cubicBezTo>
                  <a:pt x="2763" y="7147"/>
                  <a:pt x="2346" y="7600"/>
                  <a:pt x="1965" y="8064"/>
                </a:cubicBezTo>
                <a:lnTo>
                  <a:pt x="84" y="10291"/>
                </a:lnTo>
                <a:cubicBezTo>
                  <a:pt x="1" y="10398"/>
                  <a:pt x="1" y="10541"/>
                  <a:pt x="84" y="10636"/>
                </a:cubicBezTo>
                <a:cubicBezTo>
                  <a:pt x="132" y="10683"/>
                  <a:pt x="191" y="10707"/>
                  <a:pt x="251" y="10707"/>
                </a:cubicBezTo>
                <a:cubicBezTo>
                  <a:pt x="310" y="10707"/>
                  <a:pt x="370" y="10683"/>
                  <a:pt x="429" y="10636"/>
                </a:cubicBezTo>
                <a:lnTo>
                  <a:pt x="2572" y="8850"/>
                </a:lnTo>
                <a:cubicBezTo>
                  <a:pt x="2632" y="8790"/>
                  <a:pt x="2644" y="8695"/>
                  <a:pt x="2584" y="8636"/>
                </a:cubicBezTo>
                <a:cubicBezTo>
                  <a:pt x="2552" y="8603"/>
                  <a:pt x="2512" y="8585"/>
                  <a:pt x="2472" y="8585"/>
                </a:cubicBezTo>
                <a:cubicBezTo>
                  <a:pt x="2440" y="8585"/>
                  <a:pt x="2409" y="8597"/>
                  <a:pt x="2382" y="8624"/>
                </a:cubicBezTo>
                <a:lnTo>
                  <a:pt x="739" y="9993"/>
                </a:lnTo>
                <a:lnTo>
                  <a:pt x="2191" y="8266"/>
                </a:lnTo>
                <a:cubicBezTo>
                  <a:pt x="2560" y="7826"/>
                  <a:pt x="2965" y="7374"/>
                  <a:pt x="3382" y="6957"/>
                </a:cubicBezTo>
                <a:lnTo>
                  <a:pt x="4573" y="5766"/>
                </a:lnTo>
                <a:lnTo>
                  <a:pt x="4585" y="5778"/>
                </a:lnTo>
                <a:lnTo>
                  <a:pt x="4763" y="5957"/>
                </a:lnTo>
                <a:lnTo>
                  <a:pt x="4942" y="6135"/>
                </a:lnTo>
                <a:lnTo>
                  <a:pt x="4954" y="6159"/>
                </a:lnTo>
                <a:lnTo>
                  <a:pt x="3763" y="7350"/>
                </a:lnTo>
                <a:cubicBezTo>
                  <a:pt x="3537" y="7564"/>
                  <a:pt x="3299" y="7790"/>
                  <a:pt x="3084" y="8005"/>
                </a:cubicBezTo>
                <a:cubicBezTo>
                  <a:pt x="3025" y="8064"/>
                  <a:pt x="3025" y="8147"/>
                  <a:pt x="3061" y="8207"/>
                </a:cubicBezTo>
                <a:cubicBezTo>
                  <a:pt x="3092" y="8238"/>
                  <a:pt x="3133" y="8253"/>
                  <a:pt x="3174" y="8253"/>
                </a:cubicBezTo>
                <a:cubicBezTo>
                  <a:pt x="3211" y="8253"/>
                  <a:pt x="3247" y="8241"/>
                  <a:pt x="3275" y="8219"/>
                </a:cubicBezTo>
                <a:cubicBezTo>
                  <a:pt x="3513" y="8005"/>
                  <a:pt x="3751" y="7778"/>
                  <a:pt x="3977" y="7552"/>
                </a:cubicBezTo>
                <a:lnTo>
                  <a:pt x="5168" y="6361"/>
                </a:lnTo>
                <a:cubicBezTo>
                  <a:pt x="5704" y="6885"/>
                  <a:pt x="6204" y="7350"/>
                  <a:pt x="6620" y="7683"/>
                </a:cubicBezTo>
                <a:cubicBezTo>
                  <a:pt x="6906" y="7921"/>
                  <a:pt x="7144" y="8088"/>
                  <a:pt x="7323" y="8207"/>
                </a:cubicBezTo>
                <a:cubicBezTo>
                  <a:pt x="7442" y="8278"/>
                  <a:pt x="7573" y="8362"/>
                  <a:pt x="7692" y="8362"/>
                </a:cubicBezTo>
                <a:cubicBezTo>
                  <a:pt x="7752" y="8362"/>
                  <a:pt x="7811" y="8338"/>
                  <a:pt x="7859" y="8302"/>
                </a:cubicBezTo>
                <a:cubicBezTo>
                  <a:pt x="7990" y="8159"/>
                  <a:pt x="8073" y="7862"/>
                  <a:pt x="8073" y="7540"/>
                </a:cubicBezTo>
                <a:cubicBezTo>
                  <a:pt x="8073" y="7171"/>
                  <a:pt x="7954" y="6778"/>
                  <a:pt x="7763" y="6457"/>
                </a:cubicBezTo>
                <a:cubicBezTo>
                  <a:pt x="7454" y="5957"/>
                  <a:pt x="7549" y="5278"/>
                  <a:pt x="7990" y="4826"/>
                </a:cubicBezTo>
                <a:lnTo>
                  <a:pt x="9109" y="3718"/>
                </a:lnTo>
                <a:lnTo>
                  <a:pt x="9168" y="3778"/>
                </a:lnTo>
                <a:lnTo>
                  <a:pt x="9192" y="3802"/>
                </a:lnTo>
                <a:lnTo>
                  <a:pt x="9216" y="3814"/>
                </a:lnTo>
                <a:cubicBezTo>
                  <a:pt x="9216" y="3814"/>
                  <a:pt x="9228" y="3837"/>
                  <a:pt x="9240" y="3837"/>
                </a:cubicBezTo>
                <a:cubicBezTo>
                  <a:pt x="9240" y="3837"/>
                  <a:pt x="9252" y="3837"/>
                  <a:pt x="9252" y="3849"/>
                </a:cubicBezTo>
                <a:lnTo>
                  <a:pt x="9264" y="3861"/>
                </a:lnTo>
                <a:cubicBezTo>
                  <a:pt x="9264" y="3861"/>
                  <a:pt x="9287" y="3861"/>
                  <a:pt x="9287" y="3873"/>
                </a:cubicBezTo>
                <a:lnTo>
                  <a:pt x="9299" y="3897"/>
                </a:lnTo>
                <a:cubicBezTo>
                  <a:pt x="9299" y="3897"/>
                  <a:pt x="9311" y="3897"/>
                  <a:pt x="9311" y="3909"/>
                </a:cubicBezTo>
                <a:lnTo>
                  <a:pt x="9323" y="3921"/>
                </a:lnTo>
                <a:cubicBezTo>
                  <a:pt x="9323" y="3921"/>
                  <a:pt x="9347" y="3921"/>
                  <a:pt x="9347" y="3933"/>
                </a:cubicBezTo>
                <a:lnTo>
                  <a:pt x="9359" y="3956"/>
                </a:lnTo>
                <a:cubicBezTo>
                  <a:pt x="9359" y="3956"/>
                  <a:pt x="9371" y="3956"/>
                  <a:pt x="9371" y="3968"/>
                </a:cubicBezTo>
                <a:cubicBezTo>
                  <a:pt x="9371" y="3968"/>
                  <a:pt x="9383" y="3968"/>
                  <a:pt x="9383" y="3980"/>
                </a:cubicBezTo>
                <a:cubicBezTo>
                  <a:pt x="9383" y="3980"/>
                  <a:pt x="9407" y="3980"/>
                  <a:pt x="9407" y="3992"/>
                </a:cubicBezTo>
                <a:cubicBezTo>
                  <a:pt x="9407" y="3992"/>
                  <a:pt x="9418" y="3992"/>
                  <a:pt x="9418" y="4016"/>
                </a:cubicBezTo>
                <a:lnTo>
                  <a:pt x="9430" y="4016"/>
                </a:lnTo>
                <a:cubicBezTo>
                  <a:pt x="9430" y="4016"/>
                  <a:pt x="9442" y="4016"/>
                  <a:pt x="9442" y="4028"/>
                </a:cubicBezTo>
                <a:lnTo>
                  <a:pt x="9942" y="4028"/>
                </a:lnTo>
                <a:cubicBezTo>
                  <a:pt x="9954" y="4028"/>
                  <a:pt x="9954" y="4028"/>
                  <a:pt x="9966" y="4016"/>
                </a:cubicBezTo>
                <a:lnTo>
                  <a:pt x="9978" y="4016"/>
                </a:lnTo>
                <a:cubicBezTo>
                  <a:pt x="10002" y="4016"/>
                  <a:pt x="10002" y="4016"/>
                  <a:pt x="10014" y="3992"/>
                </a:cubicBezTo>
                <a:lnTo>
                  <a:pt x="10026" y="3992"/>
                </a:lnTo>
                <a:cubicBezTo>
                  <a:pt x="10038" y="3992"/>
                  <a:pt x="10038" y="3992"/>
                  <a:pt x="10061" y="3980"/>
                </a:cubicBezTo>
                <a:cubicBezTo>
                  <a:pt x="10061" y="3980"/>
                  <a:pt x="10073" y="3980"/>
                  <a:pt x="10073" y="3968"/>
                </a:cubicBezTo>
                <a:cubicBezTo>
                  <a:pt x="10085" y="3968"/>
                  <a:pt x="10085" y="3956"/>
                  <a:pt x="10097" y="3956"/>
                </a:cubicBezTo>
                <a:cubicBezTo>
                  <a:pt x="10097" y="3956"/>
                  <a:pt x="10121" y="3956"/>
                  <a:pt x="10121" y="3933"/>
                </a:cubicBezTo>
                <a:cubicBezTo>
                  <a:pt x="10133" y="3933"/>
                  <a:pt x="10133" y="3921"/>
                  <a:pt x="10145" y="3921"/>
                </a:cubicBezTo>
                <a:cubicBezTo>
                  <a:pt x="10145" y="3921"/>
                  <a:pt x="10157" y="3921"/>
                  <a:pt x="10157" y="3909"/>
                </a:cubicBezTo>
                <a:cubicBezTo>
                  <a:pt x="10180" y="3909"/>
                  <a:pt x="10180" y="3897"/>
                  <a:pt x="10192" y="3897"/>
                </a:cubicBezTo>
                <a:cubicBezTo>
                  <a:pt x="10192" y="3897"/>
                  <a:pt x="10204" y="3897"/>
                  <a:pt x="10204" y="3873"/>
                </a:cubicBezTo>
                <a:cubicBezTo>
                  <a:pt x="10216" y="3873"/>
                  <a:pt x="10216" y="3861"/>
                  <a:pt x="10240" y="3861"/>
                </a:cubicBezTo>
                <a:cubicBezTo>
                  <a:pt x="10240" y="3861"/>
                  <a:pt x="10252" y="3861"/>
                  <a:pt x="10252" y="3849"/>
                </a:cubicBezTo>
                <a:cubicBezTo>
                  <a:pt x="10264" y="3849"/>
                  <a:pt x="10264" y="3837"/>
                  <a:pt x="10276" y="3837"/>
                </a:cubicBezTo>
                <a:cubicBezTo>
                  <a:pt x="10276" y="3837"/>
                  <a:pt x="10300" y="3837"/>
                  <a:pt x="10300" y="3814"/>
                </a:cubicBezTo>
                <a:cubicBezTo>
                  <a:pt x="10311" y="3814"/>
                  <a:pt x="10311" y="3802"/>
                  <a:pt x="10323" y="3802"/>
                </a:cubicBezTo>
                <a:cubicBezTo>
                  <a:pt x="10323" y="3802"/>
                  <a:pt x="10335" y="3802"/>
                  <a:pt x="10335" y="3790"/>
                </a:cubicBezTo>
                <a:cubicBezTo>
                  <a:pt x="10359" y="3778"/>
                  <a:pt x="10371" y="3778"/>
                  <a:pt x="10371" y="3754"/>
                </a:cubicBezTo>
                <a:cubicBezTo>
                  <a:pt x="10823" y="3373"/>
                  <a:pt x="10835" y="2802"/>
                  <a:pt x="10490" y="2468"/>
                </a:cubicBezTo>
                <a:lnTo>
                  <a:pt x="8275" y="242"/>
                </a:lnTo>
                <a:cubicBezTo>
                  <a:pt x="8109" y="81"/>
                  <a:pt x="7889" y="0"/>
                  <a:pt x="7667" y="0"/>
                </a:cubicBezTo>
                <a:close/>
              </a:path>
            </a:pathLst>
          </a:custGeom>
          <a:solidFill>
            <a:schemeClr val="accent4">
              <a:lumMod val="20000"/>
              <a:lumOff val="80000"/>
            </a:schemeClr>
          </a:solid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759;p79">
            <a:extLst>
              <a:ext uri="{FF2B5EF4-FFF2-40B4-BE49-F238E27FC236}">
                <a16:creationId xmlns:a16="http://schemas.microsoft.com/office/drawing/2014/main" id="{626A19F1-C1D6-4676-826E-AC31327E5F89}"/>
              </a:ext>
            </a:extLst>
          </p:cNvPr>
          <p:cNvSpPr/>
          <p:nvPr/>
        </p:nvSpPr>
        <p:spPr>
          <a:xfrm rot="16200000">
            <a:off x="234731" y="2569881"/>
            <a:ext cx="247171" cy="244252"/>
          </a:xfrm>
          <a:custGeom>
            <a:avLst/>
            <a:gdLst/>
            <a:ahLst/>
            <a:cxnLst/>
            <a:rect l="l" t="t" r="r" b="b"/>
            <a:pathLst>
              <a:path w="10836" h="10708" extrusionOk="0">
                <a:moveTo>
                  <a:pt x="7677" y="328"/>
                </a:moveTo>
                <a:cubicBezTo>
                  <a:pt x="7821" y="328"/>
                  <a:pt x="7960" y="378"/>
                  <a:pt x="8061" y="480"/>
                </a:cubicBezTo>
                <a:lnTo>
                  <a:pt x="10288" y="2706"/>
                </a:lnTo>
                <a:cubicBezTo>
                  <a:pt x="10502" y="2897"/>
                  <a:pt x="10490" y="3278"/>
                  <a:pt x="10252" y="3516"/>
                </a:cubicBezTo>
                <a:cubicBezTo>
                  <a:pt x="10125" y="3643"/>
                  <a:pt x="9961" y="3709"/>
                  <a:pt x="9802" y="3709"/>
                </a:cubicBezTo>
                <a:cubicBezTo>
                  <a:pt x="9661" y="3709"/>
                  <a:pt x="9524" y="3657"/>
                  <a:pt x="9418" y="3552"/>
                </a:cubicBezTo>
                <a:lnTo>
                  <a:pt x="8264" y="2385"/>
                </a:lnTo>
                <a:cubicBezTo>
                  <a:pt x="8234" y="2355"/>
                  <a:pt x="8195" y="2340"/>
                  <a:pt x="8156" y="2340"/>
                </a:cubicBezTo>
                <a:cubicBezTo>
                  <a:pt x="8118" y="2340"/>
                  <a:pt x="8079" y="2355"/>
                  <a:pt x="8049" y="2385"/>
                </a:cubicBezTo>
                <a:cubicBezTo>
                  <a:pt x="7990" y="2444"/>
                  <a:pt x="7990" y="2540"/>
                  <a:pt x="8049" y="2599"/>
                </a:cubicBezTo>
                <a:lnTo>
                  <a:pt x="8930" y="3480"/>
                </a:lnTo>
                <a:lnTo>
                  <a:pt x="7811" y="4587"/>
                </a:lnTo>
                <a:cubicBezTo>
                  <a:pt x="7549" y="4861"/>
                  <a:pt x="7382" y="5207"/>
                  <a:pt x="7335" y="5564"/>
                </a:cubicBezTo>
                <a:cubicBezTo>
                  <a:pt x="7287" y="5921"/>
                  <a:pt x="7371" y="6290"/>
                  <a:pt x="7561" y="6588"/>
                </a:cubicBezTo>
                <a:cubicBezTo>
                  <a:pt x="7930" y="7171"/>
                  <a:pt x="7859" y="7838"/>
                  <a:pt x="7728" y="8028"/>
                </a:cubicBezTo>
                <a:cubicBezTo>
                  <a:pt x="7644" y="8016"/>
                  <a:pt x="7406" y="7897"/>
                  <a:pt x="6751" y="7350"/>
                </a:cubicBezTo>
                <a:cubicBezTo>
                  <a:pt x="6335" y="6993"/>
                  <a:pt x="5835" y="6528"/>
                  <a:pt x="5311" y="6004"/>
                </a:cubicBezTo>
                <a:lnTo>
                  <a:pt x="5204" y="5897"/>
                </a:lnTo>
                <a:lnTo>
                  <a:pt x="5180" y="5873"/>
                </a:lnTo>
                <a:cubicBezTo>
                  <a:pt x="5085" y="5778"/>
                  <a:pt x="4977" y="5695"/>
                  <a:pt x="4894" y="5588"/>
                </a:cubicBezTo>
                <a:lnTo>
                  <a:pt x="4846" y="5540"/>
                </a:lnTo>
                <a:lnTo>
                  <a:pt x="4739" y="5445"/>
                </a:lnTo>
                <a:cubicBezTo>
                  <a:pt x="4239" y="4921"/>
                  <a:pt x="3763" y="4409"/>
                  <a:pt x="3406" y="3992"/>
                </a:cubicBezTo>
                <a:cubicBezTo>
                  <a:pt x="2858" y="3337"/>
                  <a:pt x="2751" y="3099"/>
                  <a:pt x="2715" y="3028"/>
                </a:cubicBezTo>
                <a:cubicBezTo>
                  <a:pt x="2805" y="2970"/>
                  <a:pt x="2986" y="2926"/>
                  <a:pt x="3210" y="2926"/>
                </a:cubicBezTo>
                <a:cubicBezTo>
                  <a:pt x="3492" y="2926"/>
                  <a:pt x="3843" y="2995"/>
                  <a:pt x="4168" y="3194"/>
                </a:cubicBezTo>
                <a:cubicBezTo>
                  <a:pt x="4416" y="3353"/>
                  <a:pt x="4715" y="3430"/>
                  <a:pt x="5014" y="3430"/>
                </a:cubicBezTo>
                <a:cubicBezTo>
                  <a:pt x="5073" y="3430"/>
                  <a:pt x="5133" y="3427"/>
                  <a:pt x="5192" y="3421"/>
                </a:cubicBezTo>
                <a:cubicBezTo>
                  <a:pt x="5549" y="3373"/>
                  <a:pt x="5894" y="3194"/>
                  <a:pt x="6156" y="2944"/>
                </a:cubicBezTo>
                <a:lnTo>
                  <a:pt x="7275" y="1825"/>
                </a:lnTo>
                <a:lnTo>
                  <a:pt x="7359" y="1909"/>
                </a:lnTo>
                <a:cubicBezTo>
                  <a:pt x="7394" y="1938"/>
                  <a:pt x="7433" y="1953"/>
                  <a:pt x="7470" y="1953"/>
                </a:cubicBezTo>
                <a:cubicBezTo>
                  <a:pt x="7507" y="1953"/>
                  <a:pt x="7543" y="1938"/>
                  <a:pt x="7573" y="1909"/>
                </a:cubicBezTo>
                <a:cubicBezTo>
                  <a:pt x="7633" y="1849"/>
                  <a:pt x="7633" y="1766"/>
                  <a:pt x="7573" y="1706"/>
                </a:cubicBezTo>
                <a:lnTo>
                  <a:pt x="7204" y="1337"/>
                </a:lnTo>
                <a:lnTo>
                  <a:pt x="7192" y="1313"/>
                </a:lnTo>
                <a:cubicBezTo>
                  <a:pt x="7025" y="1123"/>
                  <a:pt x="7013" y="837"/>
                  <a:pt x="7144" y="635"/>
                </a:cubicBezTo>
                <a:cubicBezTo>
                  <a:pt x="7168" y="587"/>
                  <a:pt x="7204" y="539"/>
                  <a:pt x="7228" y="516"/>
                </a:cubicBezTo>
                <a:cubicBezTo>
                  <a:pt x="7353" y="390"/>
                  <a:pt x="7518" y="328"/>
                  <a:pt x="7677" y="328"/>
                </a:cubicBezTo>
                <a:close/>
                <a:moveTo>
                  <a:pt x="7667" y="0"/>
                </a:moveTo>
                <a:cubicBezTo>
                  <a:pt x="7428" y="0"/>
                  <a:pt x="7186" y="93"/>
                  <a:pt x="7001" y="277"/>
                </a:cubicBezTo>
                <a:cubicBezTo>
                  <a:pt x="6644" y="635"/>
                  <a:pt x="6632" y="1194"/>
                  <a:pt x="6978" y="1539"/>
                </a:cubicBezTo>
                <a:lnTo>
                  <a:pt x="7037" y="1599"/>
                </a:lnTo>
                <a:lnTo>
                  <a:pt x="5918" y="2718"/>
                </a:lnTo>
                <a:cubicBezTo>
                  <a:pt x="5651" y="2985"/>
                  <a:pt x="5292" y="3125"/>
                  <a:pt x="4942" y="3125"/>
                </a:cubicBezTo>
                <a:cubicBezTo>
                  <a:pt x="4715" y="3125"/>
                  <a:pt x="4491" y="3066"/>
                  <a:pt x="4299" y="2944"/>
                </a:cubicBezTo>
                <a:cubicBezTo>
                  <a:pt x="3965" y="2730"/>
                  <a:pt x="3596" y="2623"/>
                  <a:pt x="3215" y="2623"/>
                </a:cubicBezTo>
                <a:cubicBezTo>
                  <a:pt x="2882" y="2623"/>
                  <a:pt x="2584" y="2706"/>
                  <a:pt x="2453" y="2849"/>
                </a:cubicBezTo>
                <a:cubicBezTo>
                  <a:pt x="2322" y="2980"/>
                  <a:pt x="2418" y="3194"/>
                  <a:pt x="2525" y="3385"/>
                </a:cubicBezTo>
                <a:cubicBezTo>
                  <a:pt x="2632" y="3564"/>
                  <a:pt x="2810" y="3802"/>
                  <a:pt x="3049" y="4087"/>
                </a:cubicBezTo>
                <a:cubicBezTo>
                  <a:pt x="3394" y="4504"/>
                  <a:pt x="3846" y="5004"/>
                  <a:pt x="4370" y="5540"/>
                </a:cubicBezTo>
                <a:lnTo>
                  <a:pt x="3180" y="6731"/>
                </a:lnTo>
                <a:cubicBezTo>
                  <a:pt x="2763" y="7147"/>
                  <a:pt x="2346" y="7600"/>
                  <a:pt x="1965" y="8064"/>
                </a:cubicBezTo>
                <a:lnTo>
                  <a:pt x="84" y="10291"/>
                </a:lnTo>
                <a:cubicBezTo>
                  <a:pt x="1" y="10398"/>
                  <a:pt x="1" y="10541"/>
                  <a:pt x="84" y="10636"/>
                </a:cubicBezTo>
                <a:cubicBezTo>
                  <a:pt x="132" y="10683"/>
                  <a:pt x="191" y="10707"/>
                  <a:pt x="251" y="10707"/>
                </a:cubicBezTo>
                <a:cubicBezTo>
                  <a:pt x="310" y="10707"/>
                  <a:pt x="370" y="10683"/>
                  <a:pt x="429" y="10636"/>
                </a:cubicBezTo>
                <a:lnTo>
                  <a:pt x="2572" y="8850"/>
                </a:lnTo>
                <a:cubicBezTo>
                  <a:pt x="2632" y="8790"/>
                  <a:pt x="2644" y="8695"/>
                  <a:pt x="2584" y="8636"/>
                </a:cubicBezTo>
                <a:cubicBezTo>
                  <a:pt x="2552" y="8603"/>
                  <a:pt x="2512" y="8585"/>
                  <a:pt x="2472" y="8585"/>
                </a:cubicBezTo>
                <a:cubicBezTo>
                  <a:pt x="2440" y="8585"/>
                  <a:pt x="2409" y="8597"/>
                  <a:pt x="2382" y="8624"/>
                </a:cubicBezTo>
                <a:lnTo>
                  <a:pt x="739" y="9993"/>
                </a:lnTo>
                <a:lnTo>
                  <a:pt x="2191" y="8266"/>
                </a:lnTo>
                <a:cubicBezTo>
                  <a:pt x="2560" y="7826"/>
                  <a:pt x="2965" y="7374"/>
                  <a:pt x="3382" y="6957"/>
                </a:cubicBezTo>
                <a:lnTo>
                  <a:pt x="4573" y="5766"/>
                </a:lnTo>
                <a:lnTo>
                  <a:pt x="4585" y="5778"/>
                </a:lnTo>
                <a:lnTo>
                  <a:pt x="4763" y="5957"/>
                </a:lnTo>
                <a:lnTo>
                  <a:pt x="4942" y="6135"/>
                </a:lnTo>
                <a:lnTo>
                  <a:pt x="4954" y="6159"/>
                </a:lnTo>
                <a:lnTo>
                  <a:pt x="3763" y="7350"/>
                </a:lnTo>
                <a:cubicBezTo>
                  <a:pt x="3537" y="7564"/>
                  <a:pt x="3299" y="7790"/>
                  <a:pt x="3084" y="8005"/>
                </a:cubicBezTo>
                <a:cubicBezTo>
                  <a:pt x="3025" y="8064"/>
                  <a:pt x="3025" y="8147"/>
                  <a:pt x="3061" y="8207"/>
                </a:cubicBezTo>
                <a:cubicBezTo>
                  <a:pt x="3092" y="8238"/>
                  <a:pt x="3133" y="8253"/>
                  <a:pt x="3174" y="8253"/>
                </a:cubicBezTo>
                <a:cubicBezTo>
                  <a:pt x="3211" y="8253"/>
                  <a:pt x="3247" y="8241"/>
                  <a:pt x="3275" y="8219"/>
                </a:cubicBezTo>
                <a:cubicBezTo>
                  <a:pt x="3513" y="8005"/>
                  <a:pt x="3751" y="7778"/>
                  <a:pt x="3977" y="7552"/>
                </a:cubicBezTo>
                <a:lnTo>
                  <a:pt x="5168" y="6361"/>
                </a:lnTo>
                <a:cubicBezTo>
                  <a:pt x="5704" y="6885"/>
                  <a:pt x="6204" y="7350"/>
                  <a:pt x="6620" y="7683"/>
                </a:cubicBezTo>
                <a:cubicBezTo>
                  <a:pt x="6906" y="7921"/>
                  <a:pt x="7144" y="8088"/>
                  <a:pt x="7323" y="8207"/>
                </a:cubicBezTo>
                <a:cubicBezTo>
                  <a:pt x="7442" y="8278"/>
                  <a:pt x="7573" y="8362"/>
                  <a:pt x="7692" y="8362"/>
                </a:cubicBezTo>
                <a:cubicBezTo>
                  <a:pt x="7752" y="8362"/>
                  <a:pt x="7811" y="8338"/>
                  <a:pt x="7859" y="8302"/>
                </a:cubicBezTo>
                <a:cubicBezTo>
                  <a:pt x="7990" y="8159"/>
                  <a:pt x="8073" y="7862"/>
                  <a:pt x="8073" y="7540"/>
                </a:cubicBezTo>
                <a:cubicBezTo>
                  <a:pt x="8073" y="7171"/>
                  <a:pt x="7954" y="6778"/>
                  <a:pt x="7763" y="6457"/>
                </a:cubicBezTo>
                <a:cubicBezTo>
                  <a:pt x="7454" y="5957"/>
                  <a:pt x="7549" y="5278"/>
                  <a:pt x="7990" y="4826"/>
                </a:cubicBezTo>
                <a:lnTo>
                  <a:pt x="9109" y="3718"/>
                </a:lnTo>
                <a:lnTo>
                  <a:pt x="9168" y="3778"/>
                </a:lnTo>
                <a:lnTo>
                  <a:pt x="9192" y="3802"/>
                </a:lnTo>
                <a:lnTo>
                  <a:pt x="9216" y="3814"/>
                </a:lnTo>
                <a:cubicBezTo>
                  <a:pt x="9216" y="3814"/>
                  <a:pt x="9228" y="3837"/>
                  <a:pt x="9240" y="3837"/>
                </a:cubicBezTo>
                <a:cubicBezTo>
                  <a:pt x="9240" y="3837"/>
                  <a:pt x="9252" y="3837"/>
                  <a:pt x="9252" y="3849"/>
                </a:cubicBezTo>
                <a:lnTo>
                  <a:pt x="9264" y="3861"/>
                </a:lnTo>
                <a:cubicBezTo>
                  <a:pt x="9264" y="3861"/>
                  <a:pt x="9287" y="3861"/>
                  <a:pt x="9287" y="3873"/>
                </a:cubicBezTo>
                <a:lnTo>
                  <a:pt x="9299" y="3897"/>
                </a:lnTo>
                <a:cubicBezTo>
                  <a:pt x="9299" y="3897"/>
                  <a:pt x="9311" y="3897"/>
                  <a:pt x="9311" y="3909"/>
                </a:cubicBezTo>
                <a:lnTo>
                  <a:pt x="9323" y="3921"/>
                </a:lnTo>
                <a:cubicBezTo>
                  <a:pt x="9323" y="3921"/>
                  <a:pt x="9347" y="3921"/>
                  <a:pt x="9347" y="3933"/>
                </a:cubicBezTo>
                <a:lnTo>
                  <a:pt x="9359" y="3956"/>
                </a:lnTo>
                <a:cubicBezTo>
                  <a:pt x="9359" y="3956"/>
                  <a:pt x="9371" y="3956"/>
                  <a:pt x="9371" y="3968"/>
                </a:cubicBezTo>
                <a:cubicBezTo>
                  <a:pt x="9371" y="3968"/>
                  <a:pt x="9383" y="3968"/>
                  <a:pt x="9383" y="3980"/>
                </a:cubicBezTo>
                <a:cubicBezTo>
                  <a:pt x="9383" y="3980"/>
                  <a:pt x="9407" y="3980"/>
                  <a:pt x="9407" y="3992"/>
                </a:cubicBezTo>
                <a:cubicBezTo>
                  <a:pt x="9407" y="3992"/>
                  <a:pt x="9418" y="3992"/>
                  <a:pt x="9418" y="4016"/>
                </a:cubicBezTo>
                <a:lnTo>
                  <a:pt x="9430" y="4016"/>
                </a:lnTo>
                <a:cubicBezTo>
                  <a:pt x="9430" y="4016"/>
                  <a:pt x="9442" y="4016"/>
                  <a:pt x="9442" y="4028"/>
                </a:cubicBezTo>
                <a:lnTo>
                  <a:pt x="9942" y="4028"/>
                </a:lnTo>
                <a:cubicBezTo>
                  <a:pt x="9954" y="4028"/>
                  <a:pt x="9954" y="4028"/>
                  <a:pt x="9966" y="4016"/>
                </a:cubicBezTo>
                <a:lnTo>
                  <a:pt x="9978" y="4016"/>
                </a:lnTo>
                <a:cubicBezTo>
                  <a:pt x="10002" y="4016"/>
                  <a:pt x="10002" y="4016"/>
                  <a:pt x="10014" y="3992"/>
                </a:cubicBezTo>
                <a:lnTo>
                  <a:pt x="10026" y="3992"/>
                </a:lnTo>
                <a:cubicBezTo>
                  <a:pt x="10038" y="3992"/>
                  <a:pt x="10038" y="3992"/>
                  <a:pt x="10061" y="3980"/>
                </a:cubicBezTo>
                <a:cubicBezTo>
                  <a:pt x="10061" y="3980"/>
                  <a:pt x="10073" y="3980"/>
                  <a:pt x="10073" y="3968"/>
                </a:cubicBezTo>
                <a:cubicBezTo>
                  <a:pt x="10085" y="3968"/>
                  <a:pt x="10085" y="3956"/>
                  <a:pt x="10097" y="3956"/>
                </a:cubicBezTo>
                <a:cubicBezTo>
                  <a:pt x="10097" y="3956"/>
                  <a:pt x="10121" y="3956"/>
                  <a:pt x="10121" y="3933"/>
                </a:cubicBezTo>
                <a:cubicBezTo>
                  <a:pt x="10133" y="3933"/>
                  <a:pt x="10133" y="3921"/>
                  <a:pt x="10145" y="3921"/>
                </a:cubicBezTo>
                <a:cubicBezTo>
                  <a:pt x="10145" y="3921"/>
                  <a:pt x="10157" y="3921"/>
                  <a:pt x="10157" y="3909"/>
                </a:cubicBezTo>
                <a:cubicBezTo>
                  <a:pt x="10180" y="3909"/>
                  <a:pt x="10180" y="3897"/>
                  <a:pt x="10192" y="3897"/>
                </a:cubicBezTo>
                <a:cubicBezTo>
                  <a:pt x="10192" y="3897"/>
                  <a:pt x="10204" y="3897"/>
                  <a:pt x="10204" y="3873"/>
                </a:cubicBezTo>
                <a:cubicBezTo>
                  <a:pt x="10216" y="3873"/>
                  <a:pt x="10216" y="3861"/>
                  <a:pt x="10240" y="3861"/>
                </a:cubicBezTo>
                <a:cubicBezTo>
                  <a:pt x="10240" y="3861"/>
                  <a:pt x="10252" y="3861"/>
                  <a:pt x="10252" y="3849"/>
                </a:cubicBezTo>
                <a:cubicBezTo>
                  <a:pt x="10264" y="3849"/>
                  <a:pt x="10264" y="3837"/>
                  <a:pt x="10276" y="3837"/>
                </a:cubicBezTo>
                <a:cubicBezTo>
                  <a:pt x="10276" y="3837"/>
                  <a:pt x="10300" y="3837"/>
                  <a:pt x="10300" y="3814"/>
                </a:cubicBezTo>
                <a:cubicBezTo>
                  <a:pt x="10311" y="3814"/>
                  <a:pt x="10311" y="3802"/>
                  <a:pt x="10323" y="3802"/>
                </a:cubicBezTo>
                <a:cubicBezTo>
                  <a:pt x="10323" y="3802"/>
                  <a:pt x="10335" y="3802"/>
                  <a:pt x="10335" y="3790"/>
                </a:cubicBezTo>
                <a:cubicBezTo>
                  <a:pt x="10359" y="3778"/>
                  <a:pt x="10371" y="3778"/>
                  <a:pt x="10371" y="3754"/>
                </a:cubicBezTo>
                <a:cubicBezTo>
                  <a:pt x="10823" y="3373"/>
                  <a:pt x="10835" y="2802"/>
                  <a:pt x="10490" y="2468"/>
                </a:cubicBezTo>
                <a:lnTo>
                  <a:pt x="8275" y="242"/>
                </a:lnTo>
                <a:cubicBezTo>
                  <a:pt x="8109" y="81"/>
                  <a:pt x="7889" y="0"/>
                  <a:pt x="7667" y="0"/>
                </a:cubicBezTo>
                <a:close/>
              </a:path>
            </a:pathLst>
          </a:custGeom>
          <a:solidFill>
            <a:schemeClr val="accent4">
              <a:lumMod val="20000"/>
              <a:lumOff val="80000"/>
            </a:schemeClr>
          </a:solid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2297;p73">
            <a:extLst>
              <a:ext uri="{FF2B5EF4-FFF2-40B4-BE49-F238E27FC236}">
                <a16:creationId xmlns:a16="http://schemas.microsoft.com/office/drawing/2014/main" id="{21A0BF30-85C9-4F0F-9061-E6D415C25ED9}"/>
              </a:ext>
            </a:extLst>
          </p:cNvPr>
          <p:cNvGrpSpPr/>
          <p:nvPr/>
        </p:nvGrpSpPr>
        <p:grpSpPr>
          <a:xfrm rot="17857291">
            <a:off x="3133167" y="2727577"/>
            <a:ext cx="4463931" cy="82374"/>
            <a:chOff x="6336019" y="3733725"/>
            <a:chExt cx="2566206" cy="351310"/>
          </a:xfrm>
          <a:solidFill>
            <a:srgbClr val="00CC66"/>
          </a:solidFill>
        </p:grpSpPr>
        <p:sp>
          <p:nvSpPr>
            <p:cNvPr id="18" name="Google Shape;2298;p73">
              <a:extLst>
                <a:ext uri="{FF2B5EF4-FFF2-40B4-BE49-F238E27FC236}">
                  <a16:creationId xmlns:a16="http://schemas.microsoft.com/office/drawing/2014/main" id="{E6893096-8EB0-4911-A42F-6EAC2629DC29}"/>
                </a:ext>
              </a:extLst>
            </p:cNvPr>
            <p:cNvSpPr/>
            <p:nvPr/>
          </p:nvSpPr>
          <p:spPr>
            <a:xfrm>
              <a:off x="6336019" y="3733735"/>
              <a:ext cx="1881300" cy="351300"/>
            </a:xfrm>
            <a:prstGeom prst="homePlate">
              <a:avLst>
                <a:gd name="adj" fmla="val 50000"/>
              </a:avLst>
            </a:prstGeom>
            <a:grp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99;p73">
              <a:extLst>
                <a:ext uri="{FF2B5EF4-FFF2-40B4-BE49-F238E27FC236}">
                  <a16:creationId xmlns:a16="http://schemas.microsoft.com/office/drawing/2014/main" id="{819F7AD8-D635-420C-B303-07A182ED3006}"/>
                </a:ext>
              </a:extLst>
            </p:cNvPr>
            <p:cNvSpPr/>
            <p:nvPr/>
          </p:nvSpPr>
          <p:spPr>
            <a:xfrm>
              <a:off x="8098525" y="3733725"/>
              <a:ext cx="346500" cy="351300"/>
            </a:xfrm>
            <a:prstGeom prst="chevron">
              <a:avLst>
                <a:gd name="adj" fmla="val 50000"/>
              </a:avLst>
            </a:prstGeom>
            <a:grp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00;p73">
              <a:extLst>
                <a:ext uri="{FF2B5EF4-FFF2-40B4-BE49-F238E27FC236}">
                  <a16:creationId xmlns:a16="http://schemas.microsoft.com/office/drawing/2014/main" id="{960B1383-73E4-4AF4-8F4C-F4F9AB0BF8B7}"/>
                </a:ext>
              </a:extLst>
            </p:cNvPr>
            <p:cNvSpPr/>
            <p:nvPr/>
          </p:nvSpPr>
          <p:spPr>
            <a:xfrm>
              <a:off x="8327125" y="3733725"/>
              <a:ext cx="346500" cy="351300"/>
            </a:xfrm>
            <a:prstGeom prst="chevron">
              <a:avLst>
                <a:gd name="adj" fmla="val 50000"/>
              </a:avLst>
            </a:prstGeom>
            <a:grp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01;p73">
              <a:extLst>
                <a:ext uri="{FF2B5EF4-FFF2-40B4-BE49-F238E27FC236}">
                  <a16:creationId xmlns:a16="http://schemas.microsoft.com/office/drawing/2014/main" id="{DB897A56-DAE8-4917-914F-FE4570B869EC}"/>
                </a:ext>
              </a:extLst>
            </p:cNvPr>
            <p:cNvSpPr/>
            <p:nvPr/>
          </p:nvSpPr>
          <p:spPr>
            <a:xfrm>
              <a:off x="8555725" y="3733725"/>
              <a:ext cx="346500" cy="351300"/>
            </a:xfrm>
            <a:prstGeom prst="chevron">
              <a:avLst>
                <a:gd name="adj" fmla="val 50000"/>
              </a:avLst>
            </a:prstGeom>
            <a:grp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10759;p79">
            <a:extLst>
              <a:ext uri="{FF2B5EF4-FFF2-40B4-BE49-F238E27FC236}">
                <a16:creationId xmlns:a16="http://schemas.microsoft.com/office/drawing/2014/main" id="{AB42A630-368E-40AC-9663-B816A12EE629}"/>
              </a:ext>
            </a:extLst>
          </p:cNvPr>
          <p:cNvSpPr/>
          <p:nvPr/>
        </p:nvSpPr>
        <p:spPr>
          <a:xfrm rot="16200000">
            <a:off x="234730" y="3546174"/>
            <a:ext cx="247171" cy="244252"/>
          </a:xfrm>
          <a:custGeom>
            <a:avLst/>
            <a:gdLst/>
            <a:ahLst/>
            <a:cxnLst/>
            <a:rect l="l" t="t" r="r" b="b"/>
            <a:pathLst>
              <a:path w="10836" h="10708" extrusionOk="0">
                <a:moveTo>
                  <a:pt x="7677" y="328"/>
                </a:moveTo>
                <a:cubicBezTo>
                  <a:pt x="7821" y="328"/>
                  <a:pt x="7960" y="378"/>
                  <a:pt x="8061" y="480"/>
                </a:cubicBezTo>
                <a:lnTo>
                  <a:pt x="10288" y="2706"/>
                </a:lnTo>
                <a:cubicBezTo>
                  <a:pt x="10502" y="2897"/>
                  <a:pt x="10490" y="3278"/>
                  <a:pt x="10252" y="3516"/>
                </a:cubicBezTo>
                <a:cubicBezTo>
                  <a:pt x="10125" y="3643"/>
                  <a:pt x="9961" y="3709"/>
                  <a:pt x="9802" y="3709"/>
                </a:cubicBezTo>
                <a:cubicBezTo>
                  <a:pt x="9661" y="3709"/>
                  <a:pt x="9524" y="3657"/>
                  <a:pt x="9418" y="3552"/>
                </a:cubicBezTo>
                <a:lnTo>
                  <a:pt x="8264" y="2385"/>
                </a:lnTo>
                <a:cubicBezTo>
                  <a:pt x="8234" y="2355"/>
                  <a:pt x="8195" y="2340"/>
                  <a:pt x="8156" y="2340"/>
                </a:cubicBezTo>
                <a:cubicBezTo>
                  <a:pt x="8118" y="2340"/>
                  <a:pt x="8079" y="2355"/>
                  <a:pt x="8049" y="2385"/>
                </a:cubicBezTo>
                <a:cubicBezTo>
                  <a:pt x="7990" y="2444"/>
                  <a:pt x="7990" y="2540"/>
                  <a:pt x="8049" y="2599"/>
                </a:cubicBezTo>
                <a:lnTo>
                  <a:pt x="8930" y="3480"/>
                </a:lnTo>
                <a:lnTo>
                  <a:pt x="7811" y="4587"/>
                </a:lnTo>
                <a:cubicBezTo>
                  <a:pt x="7549" y="4861"/>
                  <a:pt x="7382" y="5207"/>
                  <a:pt x="7335" y="5564"/>
                </a:cubicBezTo>
                <a:cubicBezTo>
                  <a:pt x="7287" y="5921"/>
                  <a:pt x="7371" y="6290"/>
                  <a:pt x="7561" y="6588"/>
                </a:cubicBezTo>
                <a:cubicBezTo>
                  <a:pt x="7930" y="7171"/>
                  <a:pt x="7859" y="7838"/>
                  <a:pt x="7728" y="8028"/>
                </a:cubicBezTo>
                <a:cubicBezTo>
                  <a:pt x="7644" y="8016"/>
                  <a:pt x="7406" y="7897"/>
                  <a:pt x="6751" y="7350"/>
                </a:cubicBezTo>
                <a:cubicBezTo>
                  <a:pt x="6335" y="6993"/>
                  <a:pt x="5835" y="6528"/>
                  <a:pt x="5311" y="6004"/>
                </a:cubicBezTo>
                <a:lnTo>
                  <a:pt x="5204" y="5897"/>
                </a:lnTo>
                <a:lnTo>
                  <a:pt x="5180" y="5873"/>
                </a:lnTo>
                <a:cubicBezTo>
                  <a:pt x="5085" y="5778"/>
                  <a:pt x="4977" y="5695"/>
                  <a:pt x="4894" y="5588"/>
                </a:cubicBezTo>
                <a:lnTo>
                  <a:pt x="4846" y="5540"/>
                </a:lnTo>
                <a:lnTo>
                  <a:pt x="4739" y="5445"/>
                </a:lnTo>
                <a:cubicBezTo>
                  <a:pt x="4239" y="4921"/>
                  <a:pt x="3763" y="4409"/>
                  <a:pt x="3406" y="3992"/>
                </a:cubicBezTo>
                <a:cubicBezTo>
                  <a:pt x="2858" y="3337"/>
                  <a:pt x="2751" y="3099"/>
                  <a:pt x="2715" y="3028"/>
                </a:cubicBezTo>
                <a:cubicBezTo>
                  <a:pt x="2805" y="2970"/>
                  <a:pt x="2986" y="2926"/>
                  <a:pt x="3210" y="2926"/>
                </a:cubicBezTo>
                <a:cubicBezTo>
                  <a:pt x="3492" y="2926"/>
                  <a:pt x="3843" y="2995"/>
                  <a:pt x="4168" y="3194"/>
                </a:cubicBezTo>
                <a:cubicBezTo>
                  <a:pt x="4416" y="3353"/>
                  <a:pt x="4715" y="3430"/>
                  <a:pt x="5014" y="3430"/>
                </a:cubicBezTo>
                <a:cubicBezTo>
                  <a:pt x="5073" y="3430"/>
                  <a:pt x="5133" y="3427"/>
                  <a:pt x="5192" y="3421"/>
                </a:cubicBezTo>
                <a:cubicBezTo>
                  <a:pt x="5549" y="3373"/>
                  <a:pt x="5894" y="3194"/>
                  <a:pt x="6156" y="2944"/>
                </a:cubicBezTo>
                <a:lnTo>
                  <a:pt x="7275" y="1825"/>
                </a:lnTo>
                <a:lnTo>
                  <a:pt x="7359" y="1909"/>
                </a:lnTo>
                <a:cubicBezTo>
                  <a:pt x="7394" y="1938"/>
                  <a:pt x="7433" y="1953"/>
                  <a:pt x="7470" y="1953"/>
                </a:cubicBezTo>
                <a:cubicBezTo>
                  <a:pt x="7507" y="1953"/>
                  <a:pt x="7543" y="1938"/>
                  <a:pt x="7573" y="1909"/>
                </a:cubicBezTo>
                <a:cubicBezTo>
                  <a:pt x="7633" y="1849"/>
                  <a:pt x="7633" y="1766"/>
                  <a:pt x="7573" y="1706"/>
                </a:cubicBezTo>
                <a:lnTo>
                  <a:pt x="7204" y="1337"/>
                </a:lnTo>
                <a:lnTo>
                  <a:pt x="7192" y="1313"/>
                </a:lnTo>
                <a:cubicBezTo>
                  <a:pt x="7025" y="1123"/>
                  <a:pt x="7013" y="837"/>
                  <a:pt x="7144" y="635"/>
                </a:cubicBezTo>
                <a:cubicBezTo>
                  <a:pt x="7168" y="587"/>
                  <a:pt x="7204" y="539"/>
                  <a:pt x="7228" y="516"/>
                </a:cubicBezTo>
                <a:cubicBezTo>
                  <a:pt x="7353" y="390"/>
                  <a:pt x="7518" y="328"/>
                  <a:pt x="7677" y="328"/>
                </a:cubicBezTo>
                <a:close/>
                <a:moveTo>
                  <a:pt x="7667" y="0"/>
                </a:moveTo>
                <a:cubicBezTo>
                  <a:pt x="7428" y="0"/>
                  <a:pt x="7186" y="93"/>
                  <a:pt x="7001" y="277"/>
                </a:cubicBezTo>
                <a:cubicBezTo>
                  <a:pt x="6644" y="635"/>
                  <a:pt x="6632" y="1194"/>
                  <a:pt x="6978" y="1539"/>
                </a:cubicBezTo>
                <a:lnTo>
                  <a:pt x="7037" y="1599"/>
                </a:lnTo>
                <a:lnTo>
                  <a:pt x="5918" y="2718"/>
                </a:lnTo>
                <a:cubicBezTo>
                  <a:pt x="5651" y="2985"/>
                  <a:pt x="5292" y="3125"/>
                  <a:pt x="4942" y="3125"/>
                </a:cubicBezTo>
                <a:cubicBezTo>
                  <a:pt x="4715" y="3125"/>
                  <a:pt x="4491" y="3066"/>
                  <a:pt x="4299" y="2944"/>
                </a:cubicBezTo>
                <a:cubicBezTo>
                  <a:pt x="3965" y="2730"/>
                  <a:pt x="3596" y="2623"/>
                  <a:pt x="3215" y="2623"/>
                </a:cubicBezTo>
                <a:cubicBezTo>
                  <a:pt x="2882" y="2623"/>
                  <a:pt x="2584" y="2706"/>
                  <a:pt x="2453" y="2849"/>
                </a:cubicBezTo>
                <a:cubicBezTo>
                  <a:pt x="2322" y="2980"/>
                  <a:pt x="2418" y="3194"/>
                  <a:pt x="2525" y="3385"/>
                </a:cubicBezTo>
                <a:cubicBezTo>
                  <a:pt x="2632" y="3564"/>
                  <a:pt x="2810" y="3802"/>
                  <a:pt x="3049" y="4087"/>
                </a:cubicBezTo>
                <a:cubicBezTo>
                  <a:pt x="3394" y="4504"/>
                  <a:pt x="3846" y="5004"/>
                  <a:pt x="4370" y="5540"/>
                </a:cubicBezTo>
                <a:lnTo>
                  <a:pt x="3180" y="6731"/>
                </a:lnTo>
                <a:cubicBezTo>
                  <a:pt x="2763" y="7147"/>
                  <a:pt x="2346" y="7600"/>
                  <a:pt x="1965" y="8064"/>
                </a:cubicBezTo>
                <a:lnTo>
                  <a:pt x="84" y="10291"/>
                </a:lnTo>
                <a:cubicBezTo>
                  <a:pt x="1" y="10398"/>
                  <a:pt x="1" y="10541"/>
                  <a:pt x="84" y="10636"/>
                </a:cubicBezTo>
                <a:cubicBezTo>
                  <a:pt x="132" y="10683"/>
                  <a:pt x="191" y="10707"/>
                  <a:pt x="251" y="10707"/>
                </a:cubicBezTo>
                <a:cubicBezTo>
                  <a:pt x="310" y="10707"/>
                  <a:pt x="370" y="10683"/>
                  <a:pt x="429" y="10636"/>
                </a:cubicBezTo>
                <a:lnTo>
                  <a:pt x="2572" y="8850"/>
                </a:lnTo>
                <a:cubicBezTo>
                  <a:pt x="2632" y="8790"/>
                  <a:pt x="2644" y="8695"/>
                  <a:pt x="2584" y="8636"/>
                </a:cubicBezTo>
                <a:cubicBezTo>
                  <a:pt x="2552" y="8603"/>
                  <a:pt x="2512" y="8585"/>
                  <a:pt x="2472" y="8585"/>
                </a:cubicBezTo>
                <a:cubicBezTo>
                  <a:pt x="2440" y="8585"/>
                  <a:pt x="2409" y="8597"/>
                  <a:pt x="2382" y="8624"/>
                </a:cubicBezTo>
                <a:lnTo>
                  <a:pt x="739" y="9993"/>
                </a:lnTo>
                <a:lnTo>
                  <a:pt x="2191" y="8266"/>
                </a:lnTo>
                <a:cubicBezTo>
                  <a:pt x="2560" y="7826"/>
                  <a:pt x="2965" y="7374"/>
                  <a:pt x="3382" y="6957"/>
                </a:cubicBezTo>
                <a:lnTo>
                  <a:pt x="4573" y="5766"/>
                </a:lnTo>
                <a:lnTo>
                  <a:pt x="4585" y="5778"/>
                </a:lnTo>
                <a:lnTo>
                  <a:pt x="4763" y="5957"/>
                </a:lnTo>
                <a:lnTo>
                  <a:pt x="4942" y="6135"/>
                </a:lnTo>
                <a:lnTo>
                  <a:pt x="4954" y="6159"/>
                </a:lnTo>
                <a:lnTo>
                  <a:pt x="3763" y="7350"/>
                </a:lnTo>
                <a:cubicBezTo>
                  <a:pt x="3537" y="7564"/>
                  <a:pt x="3299" y="7790"/>
                  <a:pt x="3084" y="8005"/>
                </a:cubicBezTo>
                <a:cubicBezTo>
                  <a:pt x="3025" y="8064"/>
                  <a:pt x="3025" y="8147"/>
                  <a:pt x="3061" y="8207"/>
                </a:cubicBezTo>
                <a:cubicBezTo>
                  <a:pt x="3092" y="8238"/>
                  <a:pt x="3133" y="8253"/>
                  <a:pt x="3174" y="8253"/>
                </a:cubicBezTo>
                <a:cubicBezTo>
                  <a:pt x="3211" y="8253"/>
                  <a:pt x="3247" y="8241"/>
                  <a:pt x="3275" y="8219"/>
                </a:cubicBezTo>
                <a:cubicBezTo>
                  <a:pt x="3513" y="8005"/>
                  <a:pt x="3751" y="7778"/>
                  <a:pt x="3977" y="7552"/>
                </a:cubicBezTo>
                <a:lnTo>
                  <a:pt x="5168" y="6361"/>
                </a:lnTo>
                <a:cubicBezTo>
                  <a:pt x="5704" y="6885"/>
                  <a:pt x="6204" y="7350"/>
                  <a:pt x="6620" y="7683"/>
                </a:cubicBezTo>
                <a:cubicBezTo>
                  <a:pt x="6906" y="7921"/>
                  <a:pt x="7144" y="8088"/>
                  <a:pt x="7323" y="8207"/>
                </a:cubicBezTo>
                <a:cubicBezTo>
                  <a:pt x="7442" y="8278"/>
                  <a:pt x="7573" y="8362"/>
                  <a:pt x="7692" y="8362"/>
                </a:cubicBezTo>
                <a:cubicBezTo>
                  <a:pt x="7752" y="8362"/>
                  <a:pt x="7811" y="8338"/>
                  <a:pt x="7859" y="8302"/>
                </a:cubicBezTo>
                <a:cubicBezTo>
                  <a:pt x="7990" y="8159"/>
                  <a:pt x="8073" y="7862"/>
                  <a:pt x="8073" y="7540"/>
                </a:cubicBezTo>
                <a:cubicBezTo>
                  <a:pt x="8073" y="7171"/>
                  <a:pt x="7954" y="6778"/>
                  <a:pt x="7763" y="6457"/>
                </a:cubicBezTo>
                <a:cubicBezTo>
                  <a:pt x="7454" y="5957"/>
                  <a:pt x="7549" y="5278"/>
                  <a:pt x="7990" y="4826"/>
                </a:cubicBezTo>
                <a:lnTo>
                  <a:pt x="9109" y="3718"/>
                </a:lnTo>
                <a:lnTo>
                  <a:pt x="9168" y="3778"/>
                </a:lnTo>
                <a:lnTo>
                  <a:pt x="9192" y="3802"/>
                </a:lnTo>
                <a:lnTo>
                  <a:pt x="9216" y="3814"/>
                </a:lnTo>
                <a:cubicBezTo>
                  <a:pt x="9216" y="3814"/>
                  <a:pt x="9228" y="3837"/>
                  <a:pt x="9240" y="3837"/>
                </a:cubicBezTo>
                <a:cubicBezTo>
                  <a:pt x="9240" y="3837"/>
                  <a:pt x="9252" y="3837"/>
                  <a:pt x="9252" y="3849"/>
                </a:cubicBezTo>
                <a:lnTo>
                  <a:pt x="9264" y="3861"/>
                </a:lnTo>
                <a:cubicBezTo>
                  <a:pt x="9264" y="3861"/>
                  <a:pt x="9287" y="3861"/>
                  <a:pt x="9287" y="3873"/>
                </a:cubicBezTo>
                <a:lnTo>
                  <a:pt x="9299" y="3897"/>
                </a:lnTo>
                <a:cubicBezTo>
                  <a:pt x="9299" y="3897"/>
                  <a:pt x="9311" y="3897"/>
                  <a:pt x="9311" y="3909"/>
                </a:cubicBezTo>
                <a:lnTo>
                  <a:pt x="9323" y="3921"/>
                </a:lnTo>
                <a:cubicBezTo>
                  <a:pt x="9323" y="3921"/>
                  <a:pt x="9347" y="3921"/>
                  <a:pt x="9347" y="3933"/>
                </a:cubicBezTo>
                <a:lnTo>
                  <a:pt x="9359" y="3956"/>
                </a:lnTo>
                <a:cubicBezTo>
                  <a:pt x="9359" y="3956"/>
                  <a:pt x="9371" y="3956"/>
                  <a:pt x="9371" y="3968"/>
                </a:cubicBezTo>
                <a:cubicBezTo>
                  <a:pt x="9371" y="3968"/>
                  <a:pt x="9383" y="3968"/>
                  <a:pt x="9383" y="3980"/>
                </a:cubicBezTo>
                <a:cubicBezTo>
                  <a:pt x="9383" y="3980"/>
                  <a:pt x="9407" y="3980"/>
                  <a:pt x="9407" y="3992"/>
                </a:cubicBezTo>
                <a:cubicBezTo>
                  <a:pt x="9407" y="3992"/>
                  <a:pt x="9418" y="3992"/>
                  <a:pt x="9418" y="4016"/>
                </a:cubicBezTo>
                <a:lnTo>
                  <a:pt x="9430" y="4016"/>
                </a:lnTo>
                <a:cubicBezTo>
                  <a:pt x="9430" y="4016"/>
                  <a:pt x="9442" y="4016"/>
                  <a:pt x="9442" y="4028"/>
                </a:cubicBezTo>
                <a:lnTo>
                  <a:pt x="9942" y="4028"/>
                </a:lnTo>
                <a:cubicBezTo>
                  <a:pt x="9954" y="4028"/>
                  <a:pt x="9954" y="4028"/>
                  <a:pt x="9966" y="4016"/>
                </a:cubicBezTo>
                <a:lnTo>
                  <a:pt x="9978" y="4016"/>
                </a:lnTo>
                <a:cubicBezTo>
                  <a:pt x="10002" y="4016"/>
                  <a:pt x="10002" y="4016"/>
                  <a:pt x="10014" y="3992"/>
                </a:cubicBezTo>
                <a:lnTo>
                  <a:pt x="10026" y="3992"/>
                </a:lnTo>
                <a:cubicBezTo>
                  <a:pt x="10038" y="3992"/>
                  <a:pt x="10038" y="3992"/>
                  <a:pt x="10061" y="3980"/>
                </a:cubicBezTo>
                <a:cubicBezTo>
                  <a:pt x="10061" y="3980"/>
                  <a:pt x="10073" y="3980"/>
                  <a:pt x="10073" y="3968"/>
                </a:cubicBezTo>
                <a:cubicBezTo>
                  <a:pt x="10085" y="3968"/>
                  <a:pt x="10085" y="3956"/>
                  <a:pt x="10097" y="3956"/>
                </a:cubicBezTo>
                <a:cubicBezTo>
                  <a:pt x="10097" y="3956"/>
                  <a:pt x="10121" y="3956"/>
                  <a:pt x="10121" y="3933"/>
                </a:cubicBezTo>
                <a:cubicBezTo>
                  <a:pt x="10133" y="3933"/>
                  <a:pt x="10133" y="3921"/>
                  <a:pt x="10145" y="3921"/>
                </a:cubicBezTo>
                <a:cubicBezTo>
                  <a:pt x="10145" y="3921"/>
                  <a:pt x="10157" y="3921"/>
                  <a:pt x="10157" y="3909"/>
                </a:cubicBezTo>
                <a:cubicBezTo>
                  <a:pt x="10180" y="3909"/>
                  <a:pt x="10180" y="3897"/>
                  <a:pt x="10192" y="3897"/>
                </a:cubicBezTo>
                <a:cubicBezTo>
                  <a:pt x="10192" y="3897"/>
                  <a:pt x="10204" y="3897"/>
                  <a:pt x="10204" y="3873"/>
                </a:cubicBezTo>
                <a:cubicBezTo>
                  <a:pt x="10216" y="3873"/>
                  <a:pt x="10216" y="3861"/>
                  <a:pt x="10240" y="3861"/>
                </a:cubicBezTo>
                <a:cubicBezTo>
                  <a:pt x="10240" y="3861"/>
                  <a:pt x="10252" y="3861"/>
                  <a:pt x="10252" y="3849"/>
                </a:cubicBezTo>
                <a:cubicBezTo>
                  <a:pt x="10264" y="3849"/>
                  <a:pt x="10264" y="3837"/>
                  <a:pt x="10276" y="3837"/>
                </a:cubicBezTo>
                <a:cubicBezTo>
                  <a:pt x="10276" y="3837"/>
                  <a:pt x="10300" y="3837"/>
                  <a:pt x="10300" y="3814"/>
                </a:cubicBezTo>
                <a:cubicBezTo>
                  <a:pt x="10311" y="3814"/>
                  <a:pt x="10311" y="3802"/>
                  <a:pt x="10323" y="3802"/>
                </a:cubicBezTo>
                <a:cubicBezTo>
                  <a:pt x="10323" y="3802"/>
                  <a:pt x="10335" y="3802"/>
                  <a:pt x="10335" y="3790"/>
                </a:cubicBezTo>
                <a:cubicBezTo>
                  <a:pt x="10359" y="3778"/>
                  <a:pt x="10371" y="3778"/>
                  <a:pt x="10371" y="3754"/>
                </a:cubicBezTo>
                <a:cubicBezTo>
                  <a:pt x="10823" y="3373"/>
                  <a:pt x="10835" y="2802"/>
                  <a:pt x="10490" y="2468"/>
                </a:cubicBezTo>
                <a:lnTo>
                  <a:pt x="8275" y="242"/>
                </a:lnTo>
                <a:cubicBezTo>
                  <a:pt x="8109" y="81"/>
                  <a:pt x="7889" y="0"/>
                  <a:pt x="7667" y="0"/>
                </a:cubicBezTo>
                <a:close/>
              </a:path>
            </a:pathLst>
          </a:custGeom>
          <a:solidFill>
            <a:schemeClr val="accent4">
              <a:lumMod val="20000"/>
              <a:lumOff val="80000"/>
            </a:schemeClr>
          </a:solid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759;p79">
            <a:extLst>
              <a:ext uri="{FF2B5EF4-FFF2-40B4-BE49-F238E27FC236}">
                <a16:creationId xmlns:a16="http://schemas.microsoft.com/office/drawing/2014/main" id="{3B351801-02C0-463B-B45D-76D81DC86A68}"/>
              </a:ext>
            </a:extLst>
          </p:cNvPr>
          <p:cNvSpPr/>
          <p:nvPr/>
        </p:nvSpPr>
        <p:spPr>
          <a:xfrm rot="16200000">
            <a:off x="234730" y="3848780"/>
            <a:ext cx="247171" cy="244252"/>
          </a:xfrm>
          <a:custGeom>
            <a:avLst/>
            <a:gdLst/>
            <a:ahLst/>
            <a:cxnLst/>
            <a:rect l="l" t="t" r="r" b="b"/>
            <a:pathLst>
              <a:path w="10836" h="10708" extrusionOk="0">
                <a:moveTo>
                  <a:pt x="7677" y="328"/>
                </a:moveTo>
                <a:cubicBezTo>
                  <a:pt x="7821" y="328"/>
                  <a:pt x="7960" y="378"/>
                  <a:pt x="8061" y="480"/>
                </a:cubicBezTo>
                <a:lnTo>
                  <a:pt x="10288" y="2706"/>
                </a:lnTo>
                <a:cubicBezTo>
                  <a:pt x="10502" y="2897"/>
                  <a:pt x="10490" y="3278"/>
                  <a:pt x="10252" y="3516"/>
                </a:cubicBezTo>
                <a:cubicBezTo>
                  <a:pt x="10125" y="3643"/>
                  <a:pt x="9961" y="3709"/>
                  <a:pt x="9802" y="3709"/>
                </a:cubicBezTo>
                <a:cubicBezTo>
                  <a:pt x="9661" y="3709"/>
                  <a:pt x="9524" y="3657"/>
                  <a:pt x="9418" y="3552"/>
                </a:cubicBezTo>
                <a:lnTo>
                  <a:pt x="8264" y="2385"/>
                </a:lnTo>
                <a:cubicBezTo>
                  <a:pt x="8234" y="2355"/>
                  <a:pt x="8195" y="2340"/>
                  <a:pt x="8156" y="2340"/>
                </a:cubicBezTo>
                <a:cubicBezTo>
                  <a:pt x="8118" y="2340"/>
                  <a:pt x="8079" y="2355"/>
                  <a:pt x="8049" y="2385"/>
                </a:cubicBezTo>
                <a:cubicBezTo>
                  <a:pt x="7990" y="2444"/>
                  <a:pt x="7990" y="2540"/>
                  <a:pt x="8049" y="2599"/>
                </a:cubicBezTo>
                <a:lnTo>
                  <a:pt x="8930" y="3480"/>
                </a:lnTo>
                <a:lnTo>
                  <a:pt x="7811" y="4587"/>
                </a:lnTo>
                <a:cubicBezTo>
                  <a:pt x="7549" y="4861"/>
                  <a:pt x="7382" y="5207"/>
                  <a:pt x="7335" y="5564"/>
                </a:cubicBezTo>
                <a:cubicBezTo>
                  <a:pt x="7287" y="5921"/>
                  <a:pt x="7371" y="6290"/>
                  <a:pt x="7561" y="6588"/>
                </a:cubicBezTo>
                <a:cubicBezTo>
                  <a:pt x="7930" y="7171"/>
                  <a:pt x="7859" y="7838"/>
                  <a:pt x="7728" y="8028"/>
                </a:cubicBezTo>
                <a:cubicBezTo>
                  <a:pt x="7644" y="8016"/>
                  <a:pt x="7406" y="7897"/>
                  <a:pt x="6751" y="7350"/>
                </a:cubicBezTo>
                <a:cubicBezTo>
                  <a:pt x="6335" y="6993"/>
                  <a:pt x="5835" y="6528"/>
                  <a:pt x="5311" y="6004"/>
                </a:cubicBezTo>
                <a:lnTo>
                  <a:pt x="5204" y="5897"/>
                </a:lnTo>
                <a:lnTo>
                  <a:pt x="5180" y="5873"/>
                </a:lnTo>
                <a:cubicBezTo>
                  <a:pt x="5085" y="5778"/>
                  <a:pt x="4977" y="5695"/>
                  <a:pt x="4894" y="5588"/>
                </a:cubicBezTo>
                <a:lnTo>
                  <a:pt x="4846" y="5540"/>
                </a:lnTo>
                <a:lnTo>
                  <a:pt x="4739" y="5445"/>
                </a:lnTo>
                <a:cubicBezTo>
                  <a:pt x="4239" y="4921"/>
                  <a:pt x="3763" y="4409"/>
                  <a:pt x="3406" y="3992"/>
                </a:cubicBezTo>
                <a:cubicBezTo>
                  <a:pt x="2858" y="3337"/>
                  <a:pt x="2751" y="3099"/>
                  <a:pt x="2715" y="3028"/>
                </a:cubicBezTo>
                <a:cubicBezTo>
                  <a:pt x="2805" y="2970"/>
                  <a:pt x="2986" y="2926"/>
                  <a:pt x="3210" y="2926"/>
                </a:cubicBezTo>
                <a:cubicBezTo>
                  <a:pt x="3492" y="2926"/>
                  <a:pt x="3843" y="2995"/>
                  <a:pt x="4168" y="3194"/>
                </a:cubicBezTo>
                <a:cubicBezTo>
                  <a:pt x="4416" y="3353"/>
                  <a:pt x="4715" y="3430"/>
                  <a:pt x="5014" y="3430"/>
                </a:cubicBezTo>
                <a:cubicBezTo>
                  <a:pt x="5073" y="3430"/>
                  <a:pt x="5133" y="3427"/>
                  <a:pt x="5192" y="3421"/>
                </a:cubicBezTo>
                <a:cubicBezTo>
                  <a:pt x="5549" y="3373"/>
                  <a:pt x="5894" y="3194"/>
                  <a:pt x="6156" y="2944"/>
                </a:cubicBezTo>
                <a:lnTo>
                  <a:pt x="7275" y="1825"/>
                </a:lnTo>
                <a:lnTo>
                  <a:pt x="7359" y="1909"/>
                </a:lnTo>
                <a:cubicBezTo>
                  <a:pt x="7394" y="1938"/>
                  <a:pt x="7433" y="1953"/>
                  <a:pt x="7470" y="1953"/>
                </a:cubicBezTo>
                <a:cubicBezTo>
                  <a:pt x="7507" y="1953"/>
                  <a:pt x="7543" y="1938"/>
                  <a:pt x="7573" y="1909"/>
                </a:cubicBezTo>
                <a:cubicBezTo>
                  <a:pt x="7633" y="1849"/>
                  <a:pt x="7633" y="1766"/>
                  <a:pt x="7573" y="1706"/>
                </a:cubicBezTo>
                <a:lnTo>
                  <a:pt x="7204" y="1337"/>
                </a:lnTo>
                <a:lnTo>
                  <a:pt x="7192" y="1313"/>
                </a:lnTo>
                <a:cubicBezTo>
                  <a:pt x="7025" y="1123"/>
                  <a:pt x="7013" y="837"/>
                  <a:pt x="7144" y="635"/>
                </a:cubicBezTo>
                <a:cubicBezTo>
                  <a:pt x="7168" y="587"/>
                  <a:pt x="7204" y="539"/>
                  <a:pt x="7228" y="516"/>
                </a:cubicBezTo>
                <a:cubicBezTo>
                  <a:pt x="7353" y="390"/>
                  <a:pt x="7518" y="328"/>
                  <a:pt x="7677" y="328"/>
                </a:cubicBezTo>
                <a:close/>
                <a:moveTo>
                  <a:pt x="7667" y="0"/>
                </a:moveTo>
                <a:cubicBezTo>
                  <a:pt x="7428" y="0"/>
                  <a:pt x="7186" y="93"/>
                  <a:pt x="7001" y="277"/>
                </a:cubicBezTo>
                <a:cubicBezTo>
                  <a:pt x="6644" y="635"/>
                  <a:pt x="6632" y="1194"/>
                  <a:pt x="6978" y="1539"/>
                </a:cubicBezTo>
                <a:lnTo>
                  <a:pt x="7037" y="1599"/>
                </a:lnTo>
                <a:lnTo>
                  <a:pt x="5918" y="2718"/>
                </a:lnTo>
                <a:cubicBezTo>
                  <a:pt x="5651" y="2985"/>
                  <a:pt x="5292" y="3125"/>
                  <a:pt x="4942" y="3125"/>
                </a:cubicBezTo>
                <a:cubicBezTo>
                  <a:pt x="4715" y="3125"/>
                  <a:pt x="4491" y="3066"/>
                  <a:pt x="4299" y="2944"/>
                </a:cubicBezTo>
                <a:cubicBezTo>
                  <a:pt x="3965" y="2730"/>
                  <a:pt x="3596" y="2623"/>
                  <a:pt x="3215" y="2623"/>
                </a:cubicBezTo>
                <a:cubicBezTo>
                  <a:pt x="2882" y="2623"/>
                  <a:pt x="2584" y="2706"/>
                  <a:pt x="2453" y="2849"/>
                </a:cubicBezTo>
                <a:cubicBezTo>
                  <a:pt x="2322" y="2980"/>
                  <a:pt x="2418" y="3194"/>
                  <a:pt x="2525" y="3385"/>
                </a:cubicBezTo>
                <a:cubicBezTo>
                  <a:pt x="2632" y="3564"/>
                  <a:pt x="2810" y="3802"/>
                  <a:pt x="3049" y="4087"/>
                </a:cubicBezTo>
                <a:cubicBezTo>
                  <a:pt x="3394" y="4504"/>
                  <a:pt x="3846" y="5004"/>
                  <a:pt x="4370" y="5540"/>
                </a:cubicBezTo>
                <a:lnTo>
                  <a:pt x="3180" y="6731"/>
                </a:lnTo>
                <a:cubicBezTo>
                  <a:pt x="2763" y="7147"/>
                  <a:pt x="2346" y="7600"/>
                  <a:pt x="1965" y="8064"/>
                </a:cubicBezTo>
                <a:lnTo>
                  <a:pt x="84" y="10291"/>
                </a:lnTo>
                <a:cubicBezTo>
                  <a:pt x="1" y="10398"/>
                  <a:pt x="1" y="10541"/>
                  <a:pt x="84" y="10636"/>
                </a:cubicBezTo>
                <a:cubicBezTo>
                  <a:pt x="132" y="10683"/>
                  <a:pt x="191" y="10707"/>
                  <a:pt x="251" y="10707"/>
                </a:cubicBezTo>
                <a:cubicBezTo>
                  <a:pt x="310" y="10707"/>
                  <a:pt x="370" y="10683"/>
                  <a:pt x="429" y="10636"/>
                </a:cubicBezTo>
                <a:lnTo>
                  <a:pt x="2572" y="8850"/>
                </a:lnTo>
                <a:cubicBezTo>
                  <a:pt x="2632" y="8790"/>
                  <a:pt x="2644" y="8695"/>
                  <a:pt x="2584" y="8636"/>
                </a:cubicBezTo>
                <a:cubicBezTo>
                  <a:pt x="2552" y="8603"/>
                  <a:pt x="2512" y="8585"/>
                  <a:pt x="2472" y="8585"/>
                </a:cubicBezTo>
                <a:cubicBezTo>
                  <a:pt x="2440" y="8585"/>
                  <a:pt x="2409" y="8597"/>
                  <a:pt x="2382" y="8624"/>
                </a:cubicBezTo>
                <a:lnTo>
                  <a:pt x="739" y="9993"/>
                </a:lnTo>
                <a:lnTo>
                  <a:pt x="2191" y="8266"/>
                </a:lnTo>
                <a:cubicBezTo>
                  <a:pt x="2560" y="7826"/>
                  <a:pt x="2965" y="7374"/>
                  <a:pt x="3382" y="6957"/>
                </a:cubicBezTo>
                <a:lnTo>
                  <a:pt x="4573" y="5766"/>
                </a:lnTo>
                <a:lnTo>
                  <a:pt x="4585" y="5778"/>
                </a:lnTo>
                <a:lnTo>
                  <a:pt x="4763" y="5957"/>
                </a:lnTo>
                <a:lnTo>
                  <a:pt x="4942" y="6135"/>
                </a:lnTo>
                <a:lnTo>
                  <a:pt x="4954" y="6159"/>
                </a:lnTo>
                <a:lnTo>
                  <a:pt x="3763" y="7350"/>
                </a:lnTo>
                <a:cubicBezTo>
                  <a:pt x="3537" y="7564"/>
                  <a:pt x="3299" y="7790"/>
                  <a:pt x="3084" y="8005"/>
                </a:cubicBezTo>
                <a:cubicBezTo>
                  <a:pt x="3025" y="8064"/>
                  <a:pt x="3025" y="8147"/>
                  <a:pt x="3061" y="8207"/>
                </a:cubicBezTo>
                <a:cubicBezTo>
                  <a:pt x="3092" y="8238"/>
                  <a:pt x="3133" y="8253"/>
                  <a:pt x="3174" y="8253"/>
                </a:cubicBezTo>
                <a:cubicBezTo>
                  <a:pt x="3211" y="8253"/>
                  <a:pt x="3247" y="8241"/>
                  <a:pt x="3275" y="8219"/>
                </a:cubicBezTo>
                <a:cubicBezTo>
                  <a:pt x="3513" y="8005"/>
                  <a:pt x="3751" y="7778"/>
                  <a:pt x="3977" y="7552"/>
                </a:cubicBezTo>
                <a:lnTo>
                  <a:pt x="5168" y="6361"/>
                </a:lnTo>
                <a:cubicBezTo>
                  <a:pt x="5704" y="6885"/>
                  <a:pt x="6204" y="7350"/>
                  <a:pt x="6620" y="7683"/>
                </a:cubicBezTo>
                <a:cubicBezTo>
                  <a:pt x="6906" y="7921"/>
                  <a:pt x="7144" y="8088"/>
                  <a:pt x="7323" y="8207"/>
                </a:cubicBezTo>
                <a:cubicBezTo>
                  <a:pt x="7442" y="8278"/>
                  <a:pt x="7573" y="8362"/>
                  <a:pt x="7692" y="8362"/>
                </a:cubicBezTo>
                <a:cubicBezTo>
                  <a:pt x="7752" y="8362"/>
                  <a:pt x="7811" y="8338"/>
                  <a:pt x="7859" y="8302"/>
                </a:cubicBezTo>
                <a:cubicBezTo>
                  <a:pt x="7990" y="8159"/>
                  <a:pt x="8073" y="7862"/>
                  <a:pt x="8073" y="7540"/>
                </a:cubicBezTo>
                <a:cubicBezTo>
                  <a:pt x="8073" y="7171"/>
                  <a:pt x="7954" y="6778"/>
                  <a:pt x="7763" y="6457"/>
                </a:cubicBezTo>
                <a:cubicBezTo>
                  <a:pt x="7454" y="5957"/>
                  <a:pt x="7549" y="5278"/>
                  <a:pt x="7990" y="4826"/>
                </a:cubicBezTo>
                <a:lnTo>
                  <a:pt x="9109" y="3718"/>
                </a:lnTo>
                <a:lnTo>
                  <a:pt x="9168" y="3778"/>
                </a:lnTo>
                <a:lnTo>
                  <a:pt x="9192" y="3802"/>
                </a:lnTo>
                <a:lnTo>
                  <a:pt x="9216" y="3814"/>
                </a:lnTo>
                <a:cubicBezTo>
                  <a:pt x="9216" y="3814"/>
                  <a:pt x="9228" y="3837"/>
                  <a:pt x="9240" y="3837"/>
                </a:cubicBezTo>
                <a:cubicBezTo>
                  <a:pt x="9240" y="3837"/>
                  <a:pt x="9252" y="3837"/>
                  <a:pt x="9252" y="3849"/>
                </a:cubicBezTo>
                <a:lnTo>
                  <a:pt x="9264" y="3861"/>
                </a:lnTo>
                <a:cubicBezTo>
                  <a:pt x="9264" y="3861"/>
                  <a:pt x="9287" y="3861"/>
                  <a:pt x="9287" y="3873"/>
                </a:cubicBezTo>
                <a:lnTo>
                  <a:pt x="9299" y="3897"/>
                </a:lnTo>
                <a:cubicBezTo>
                  <a:pt x="9299" y="3897"/>
                  <a:pt x="9311" y="3897"/>
                  <a:pt x="9311" y="3909"/>
                </a:cubicBezTo>
                <a:lnTo>
                  <a:pt x="9323" y="3921"/>
                </a:lnTo>
                <a:cubicBezTo>
                  <a:pt x="9323" y="3921"/>
                  <a:pt x="9347" y="3921"/>
                  <a:pt x="9347" y="3933"/>
                </a:cubicBezTo>
                <a:lnTo>
                  <a:pt x="9359" y="3956"/>
                </a:lnTo>
                <a:cubicBezTo>
                  <a:pt x="9359" y="3956"/>
                  <a:pt x="9371" y="3956"/>
                  <a:pt x="9371" y="3968"/>
                </a:cubicBezTo>
                <a:cubicBezTo>
                  <a:pt x="9371" y="3968"/>
                  <a:pt x="9383" y="3968"/>
                  <a:pt x="9383" y="3980"/>
                </a:cubicBezTo>
                <a:cubicBezTo>
                  <a:pt x="9383" y="3980"/>
                  <a:pt x="9407" y="3980"/>
                  <a:pt x="9407" y="3992"/>
                </a:cubicBezTo>
                <a:cubicBezTo>
                  <a:pt x="9407" y="3992"/>
                  <a:pt x="9418" y="3992"/>
                  <a:pt x="9418" y="4016"/>
                </a:cubicBezTo>
                <a:lnTo>
                  <a:pt x="9430" y="4016"/>
                </a:lnTo>
                <a:cubicBezTo>
                  <a:pt x="9430" y="4016"/>
                  <a:pt x="9442" y="4016"/>
                  <a:pt x="9442" y="4028"/>
                </a:cubicBezTo>
                <a:lnTo>
                  <a:pt x="9942" y="4028"/>
                </a:lnTo>
                <a:cubicBezTo>
                  <a:pt x="9954" y="4028"/>
                  <a:pt x="9954" y="4028"/>
                  <a:pt x="9966" y="4016"/>
                </a:cubicBezTo>
                <a:lnTo>
                  <a:pt x="9978" y="4016"/>
                </a:lnTo>
                <a:cubicBezTo>
                  <a:pt x="10002" y="4016"/>
                  <a:pt x="10002" y="4016"/>
                  <a:pt x="10014" y="3992"/>
                </a:cubicBezTo>
                <a:lnTo>
                  <a:pt x="10026" y="3992"/>
                </a:lnTo>
                <a:cubicBezTo>
                  <a:pt x="10038" y="3992"/>
                  <a:pt x="10038" y="3992"/>
                  <a:pt x="10061" y="3980"/>
                </a:cubicBezTo>
                <a:cubicBezTo>
                  <a:pt x="10061" y="3980"/>
                  <a:pt x="10073" y="3980"/>
                  <a:pt x="10073" y="3968"/>
                </a:cubicBezTo>
                <a:cubicBezTo>
                  <a:pt x="10085" y="3968"/>
                  <a:pt x="10085" y="3956"/>
                  <a:pt x="10097" y="3956"/>
                </a:cubicBezTo>
                <a:cubicBezTo>
                  <a:pt x="10097" y="3956"/>
                  <a:pt x="10121" y="3956"/>
                  <a:pt x="10121" y="3933"/>
                </a:cubicBezTo>
                <a:cubicBezTo>
                  <a:pt x="10133" y="3933"/>
                  <a:pt x="10133" y="3921"/>
                  <a:pt x="10145" y="3921"/>
                </a:cubicBezTo>
                <a:cubicBezTo>
                  <a:pt x="10145" y="3921"/>
                  <a:pt x="10157" y="3921"/>
                  <a:pt x="10157" y="3909"/>
                </a:cubicBezTo>
                <a:cubicBezTo>
                  <a:pt x="10180" y="3909"/>
                  <a:pt x="10180" y="3897"/>
                  <a:pt x="10192" y="3897"/>
                </a:cubicBezTo>
                <a:cubicBezTo>
                  <a:pt x="10192" y="3897"/>
                  <a:pt x="10204" y="3897"/>
                  <a:pt x="10204" y="3873"/>
                </a:cubicBezTo>
                <a:cubicBezTo>
                  <a:pt x="10216" y="3873"/>
                  <a:pt x="10216" y="3861"/>
                  <a:pt x="10240" y="3861"/>
                </a:cubicBezTo>
                <a:cubicBezTo>
                  <a:pt x="10240" y="3861"/>
                  <a:pt x="10252" y="3861"/>
                  <a:pt x="10252" y="3849"/>
                </a:cubicBezTo>
                <a:cubicBezTo>
                  <a:pt x="10264" y="3849"/>
                  <a:pt x="10264" y="3837"/>
                  <a:pt x="10276" y="3837"/>
                </a:cubicBezTo>
                <a:cubicBezTo>
                  <a:pt x="10276" y="3837"/>
                  <a:pt x="10300" y="3837"/>
                  <a:pt x="10300" y="3814"/>
                </a:cubicBezTo>
                <a:cubicBezTo>
                  <a:pt x="10311" y="3814"/>
                  <a:pt x="10311" y="3802"/>
                  <a:pt x="10323" y="3802"/>
                </a:cubicBezTo>
                <a:cubicBezTo>
                  <a:pt x="10323" y="3802"/>
                  <a:pt x="10335" y="3802"/>
                  <a:pt x="10335" y="3790"/>
                </a:cubicBezTo>
                <a:cubicBezTo>
                  <a:pt x="10359" y="3778"/>
                  <a:pt x="10371" y="3778"/>
                  <a:pt x="10371" y="3754"/>
                </a:cubicBezTo>
                <a:cubicBezTo>
                  <a:pt x="10823" y="3373"/>
                  <a:pt x="10835" y="2802"/>
                  <a:pt x="10490" y="2468"/>
                </a:cubicBezTo>
                <a:lnTo>
                  <a:pt x="8275" y="242"/>
                </a:lnTo>
                <a:cubicBezTo>
                  <a:pt x="8109" y="81"/>
                  <a:pt x="7889" y="0"/>
                  <a:pt x="7667" y="0"/>
                </a:cubicBezTo>
                <a:close/>
              </a:path>
            </a:pathLst>
          </a:custGeom>
          <a:solidFill>
            <a:schemeClr val="accent4">
              <a:lumMod val="20000"/>
              <a:lumOff val="80000"/>
            </a:schemeClr>
          </a:solid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759;p79">
            <a:extLst>
              <a:ext uri="{FF2B5EF4-FFF2-40B4-BE49-F238E27FC236}">
                <a16:creationId xmlns:a16="http://schemas.microsoft.com/office/drawing/2014/main" id="{D472C562-DDDD-4F81-A8AF-B41532AA4DC0}"/>
              </a:ext>
            </a:extLst>
          </p:cNvPr>
          <p:cNvSpPr/>
          <p:nvPr/>
        </p:nvSpPr>
        <p:spPr>
          <a:xfrm rot="16200000">
            <a:off x="234731" y="4164549"/>
            <a:ext cx="247171" cy="244252"/>
          </a:xfrm>
          <a:custGeom>
            <a:avLst/>
            <a:gdLst/>
            <a:ahLst/>
            <a:cxnLst/>
            <a:rect l="l" t="t" r="r" b="b"/>
            <a:pathLst>
              <a:path w="10836" h="10708" extrusionOk="0">
                <a:moveTo>
                  <a:pt x="7677" y="328"/>
                </a:moveTo>
                <a:cubicBezTo>
                  <a:pt x="7821" y="328"/>
                  <a:pt x="7960" y="378"/>
                  <a:pt x="8061" y="480"/>
                </a:cubicBezTo>
                <a:lnTo>
                  <a:pt x="10288" y="2706"/>
                </a:lnTo>
                <a:cubicBezTo>
                  <a:pt x="10502" y="2897"/>
                  <a:pt x="10490" y="3278"/>
                  <a:pt x="10252" y="3516"/>
                </a:cubicBezTo>
                <a:cubicBezTo>
                  <a:pt x="10125" y="3643"/>
                  <a:pt x="9961" y="3709"/>
                  <a:pt x="9802" y="3709"/>
                </a:cubicBezTo>
                <a:cubicBezTo>
                  <a:pt x="9661" y="3709"/>
                  <a:pt x="9524" y="3657"/>
                  <a:pt x="9418" y="3552"/>
                </a:cubicBezTo>
                <a:lnTo>
                  <a:pt x="8264" y="2385"/>
                </a:lnTo>
                <a:cubicBezTo>
                  <a:pt x="8234" y="2355"/>
                  <a:pt x="8195" y="2340"/>
                  <a:pt x="8156" y="2340"/>
                </a:cubicBezTo>
                <a:cubicBezTo>
                  <a:pt x="8118" y="2340"/>
                  <a:pt x="8079" y="2355"/>
                  <a:pt x="8049" y="2385"/>
                </a:cubicBezTo>
                <a:cubicBezTo>
                  <a:pt x="7990" y="2444"/>
                  <a:pt x="7990" y="2540"/>
                  <a:pt x="8049" y="2599"/>
                </a:cubicBezTo>
                <a:lnTo>
                  <a:pt x="8930" y="3480"/>
                </a:lnTo>
                <a:lnTo>
                  <a:pt x="7811" y="4587"/>
                </a:lnTo>
                <a:cubicBezTo>
                  <a:pt x="7549" y="4861"/>
                  <a:pt x="7382" y="5207"/>
                  <a:pt x="7335" y="5564"/>
                </a:cubicBezTo>
                <a:cubicBezTo>
                  <a:pt x="7287" y="5921"/>
                  <a:pt x="7371" y="6290"/>
                  <a:pt x="7561" y="6588"/>
                </a:cubicBezTo>
                <a:cubicBezTo>
                  <a:pt x="7930" y="7171"/>
                  <a:pt x="7859" y="7838"/>
                  <a:pt x="7728" y="8028"/>
                </a:cubicBezTo>
                <a:cubicBezTo>
                  <a:pt x="7644" y="8016"/>
                  <a:pt x="7406" y="7897"/>
                  <a:pt x="6751" y="7350"/>
                </a:cubicBezTo>
                <a:cubicBezTo>
                  <a:pt x="6335" y="6993"/>
                  <a:pt x="5835" y="6528"/>
                  <a:pt x="5311" y="6004"/>
                </a:cubicBezTo>
                <a:lnTo>
                  <a:pt x="5204" y="5897"/>
                </a:lnTo>
                <a:lnTo>
                  <a:pt x="5180" y="5873"/>
                </a:lnTo>
                <a:cubicBezTo>
                  <a:pt x="5085" y="5778"/>
                  <a:pt x="4977" y="5695"/>
                  <a:pt x="4894" y="5588"/>
                </a:cubicBezTo>
                <a:lnTo>
                  <a:pt x="4846" y="5540"/>
                </a:lnTo>
                <a:lnTo>
                  <a:pt x="4739" y="5445"/>
                </a:lnTo>
                <a:cubicBezTo>
                  <a:pt x="4239" y="4921"/>
                  <a:pt x="3763" y="4409"/>
                  <a:pt x="3406" y="3992"/>
                </a:cubicBezTo>
                <a:cubicBezTo>
                  <a:pt x="2858" y="3337"/>
                  <a:pt x="2751" y="3099"/>
                  <a:pt x="2715" y="3028"/>
                </a:cubicBezTo>
                <a:cubicBezTo>
                  <a:pt x="2805" y="2970"/>
                  <a:pt x="2986" y="2926"/>
                  <a:pt x="3210" y="2926"/>
                </a:cubicBezTo>
                <a:cubicBezTo>
                  <a:pt x="3492" y="2926"/>
                  <a:pt x="3843" y="2995"/>
                  <a:pt x="4168" y="3194"/>
                </a:cubicBezTo>
                <a:cubicBezTo>
                  <a:pt x="4416" y="3353"/>
                  <a:pt x="4715" y="3430"/>
                  <a:pt x="5014" y="3430"/>
                </a:cubicBezTo>
                <a:cubicBezTo>
                  <a:pt x="5073" y="3430"/>
                  <a:pt x="5133" y="3427"/>
                  <a:pt x="5192" y="3421"/>
                </a:cubicBezTo>
                <a:cubicBezTo>
                  <a:pt x="5549" y="3373"/>
                  <a:pt x="5894" y="3194"/>
                  <a:pt x="6156" y="2944"/>
                </a:cubicBezTo>
                <a:lnTo>
                  <a:pt x="7275" y="1825"/>
                </a:lnTo>
                <a:lnTo>
                  <a:pt x="7359" y="1909"/>
                </a:lnTo>
                <a:cubicBezTo>
                  <a:pt x="7394" y="1938"/>
                  <a:pt x="7433" y="1953"/>
                  <a:pt x="7470" y="1953"/>
                </a:cubicBezTo>
                <a:cubicBezTo>
                  <a:pt x="7507" y="1953"/>
                  <a:pt x="7543" y="1938"/>
                  <a:pt x="7573" y="1909"/>
                </a:cubicBezTo>
                <a:cubicBezTo>
                  <a:pt x="7633" y="1849"/>
                  <a:pt x="7633" y="1766"/>
                  <a:pt x="7573" y="1706"/>
                </a:cubicBezTo>
                <a:lnTo>
                  <a:pt x="7204" y="1337"/>
                </a:lnTo>
                <a:lnTo>
                  <a:pt x="7192" y="1313"/>
                </a:lnTo>
                <a:cubicBezTo>
                  <a:pt x="7025" y="1123"/>
                  <a:pt x="7013" y="837"/>
                  <a:pt x="7144" y="635"/>
                </a:cubicBezTo>
                <a:cubicBezTo>
                  <a:pt x="7168" y="587"/>
                  <a:pt x="7204" y="539"/>
                  <a:pt x="7228" y="516"/>
                </a:cubicBezTo>
                <a:cubicBezTo>
                  <a:pt x="7353" y="390"/>
                  <a:pt x="7518" y="328"/>
                  <a:pt x="7677" y="328"/>
                </a:cubicBezTo>
                <a:close/>
                <a:moveTo>
                  <a:pt x="7667" y="0"/>
                </a:moveTo>
                <a:cubicBezTo>
                  <a:pt x="7428" y="0"/>
                  <a:pt x="7186" y="93"/>
                  <a:pt x="7001" y="277"/>
                </a:cubicBezTo>
                <a:cubicBezTo>
                  <a:pt x="6644" y="635"/>
                  <a:pt x="6632" y="1194"/>
                  <a:pt x="6978" y="1539"/>
                </a:cubicBezTo>
                <a:lnTo>
                  <a:pt x="7037" y="1599"/>
                </a:lnTo>
                <a:lnTo>
                  <a:pt x="5918" y="2718"/>
                </a:lnTo>
                <a:cubicBezTo>
                  <a:pt x="5651" y="2985"/>
                  <a:pt x="5292" y="3125"/>
                  <a:pt x="4942" y="3125"/>
                </a:cubicBezTo>
                <a:cubicBezTo>
                  <a:pt x="4715" y="3125"/>
                  <a:pt x="4491" y="3066"/>
                  <a:pt x="4299" y="2944"/>
                </a:cubicBezTo>
                <a:cubicBezTo>
                  <a:pt x="3965" y="2730"/>
                  <a:pt x="3596" y="2623"/>
                  <a:pt x="3215" y="2623"/>
                </a:cubicBezTo>
                <a:cubicBezTo>
                  <a:pt x="2882" y="2623"/>
                  <a:pt x="2584" y="2706"/>
                  <a:pt x="2453" y="2849"/>
                </a:cubicBezTo>
                <a:cubicBezTo>
                  <a:pt x="2322" y="2980"/>
                  <a:pt x="2418" y="3194"/>
                  <a:pt x="2525" y="3385"/>
                </a:cubicBezTo>
                <a:cubicBezTo>
                  <a:pt x="2632" y="3564"/>
                  <a:pt x="2810" y="3802"/>
                  <a:pt x="3049" y="4087"/>
                </a:cubicBezTo>
                <a:cubicBezTo>
                  <a:pt x="3394" y="4504"/>
                  <a:pt x="3846" y="5004"/>
                  <a:pt x="4370" y="5540"/>
                </a:cubicBezTo>
                <a:lnTo>
                  <a:pt x="3180" y="6731"/>
                </a:lnTo>
                <a:cubicBezTo>
                  <a:pt x="2763" y="7147"/>
                  <a:pt x="2346" y="7600"/>
                  <a:pt x="1965" y="8064"/>
                </a:cubicBezTo>
                <a:lnTo>
                  <a:pt x="84" y="10291"/>
                </a:lnTo>
                <a:cubicBezTo>
                  <a:pt x="1" y="10398"/>
                  <a:pt x="1" y="10541"/>
                  <a:pt x="84" y="10636"/>
                </a:cubicBezTo>
                <a:cubicBezTo>
                  <a:pt x="132" y="10683"/>
                  <a:pt x="191" y="10707"/>
                  <a:pt x="251" y="10707"/>
                </a:cubicBezTo>
                <a:cubicBezTo>
                  <a:pt x="310" y="10707"/>
                  <a:pt x="370" y="10683"/>
                  <a:pt x="429" y="10636"/>
                </a:cubicBezTo>
                <a:lnTo>
                  <a:pt x="2572" y="8850"/>
                </a:lnTo>
                <a:cubicBezTo>
                  <a:pt x="2632" y="8790"/>
                  <a:pt x="2644" y="8695"/>
                  <a:pt x="2584" y="8636"/>
                </a:cubicBezTo>
                <a:cubicBezTo>
                  <a:pt x="2552" y="8603"/>
                  <a:pt x="2512" y="8585"/>
                  <a:pt x="2472" y="8585"/>
                </a:cubicBezTo>
                <a:cubicBezTo>
                  <a:pt x="2440" y="8585"/>
                  <a:pt x="2409" y="8597"/>
                  <a:pt x="2382" y="8624"/>
                </a:cubicBezTo>
                <a:lnTo>
                  <a:pt x="739" y="9993"/>
                </a:lnTo>
                <a:lnTo>
                  <a:pt x="2191" y="8266"/>
                </a:lnTo>
                <a:cubicBezTo>
                  <a:pt x="2560" y="7826"/>
                  <a:pt x="2965" y="7374"/>
                  <a:pt x="3382" y="6957"/>
                </a:cubicBezTo>
                <a:lnTo>
                  <a:pt x="4573" y="5766"/>
                </a:lnTo>
                <a:lnTo>
                  <a:pt x="4585" y="5778"/>
                </a:lnTo>
                <a:lnTo>
                  <a:pt x="4763" y="5957"/>
                </a:lnTo>
                <a:lnTo>
                  <a:pt x="4942" y="6135"/>
                </a:lnTo>
                <a:lnTo>
                  <a:pt x="4954" y="6159"/>
                </a:lnTo>
                <a:lnTo>
                  <a:pt x="3763" y="7350"/>
                </a:lnTo>
                <a:cubicBezTo>
                  <a:pt x="3537" y="7564"/>
                  <a:pt x="3299" y="7790"/>
                  <a:pt x="3084" y="8005"/>
                </a:cubicBezTo>
                <a:cubicBezTo>
                  <a:pt x="3025" y="8064"/>
                  <a:pt x="3025" y="8147"/>
                  <a:pt x="3061" y="8207"/>
                </a:cubicBezTo>
                <a:cubicBezTo>
                  <a:pt x="3092" y="8238"/>
                  <a:pt x="3133" y="8253"/>
                  <a:pt x="3174" y="8253"/>
                </a:cubicBezTo>
                <a:cubicBezTo>
                  <a:pt x="3211" y="8253"/>
                  <a:pt x="3247" y="8241"/>
                  <a:pt x="3275" y="8219"/>
                </a:cubicBezTo>
                <a:cubicBezTo>
                  <a:pt x="3513" y="8005"/>
                  <a:pt x="3751" y="7778"/>
                  <a:pt x="3977" y="7552"/>
                </a:cubicBezTo>
                <a:lnTo>
                  <a:pt x="5168" y="6361"/>
                </a:lnTo>
                <a:cubicBezTo>
                  <a:pt x="5704" y="6885"/>
                  <a:pt x="6204" y="7350"/>
                  <a:pt x="6620" y="7683"/>
                </a:cubicBezTo>
                <a:cubicBezTo>
                  <a:pt x="6906" y="7921"/>
                  <a:pt x="7144" y="8088"/>
                  <a:pt x="7323" y="8207"/>
                </a:cubicBezTo>
                <a:cubicBezTo>
                  <a:pt x="7442" y="8278"/>
                  <a:pt x="7573" y="8362"/>
                  <a:pt x="7692" y="8362"/>
                </a:cubicBezTo>
                <a:cubicBezTo>
                  <a:pt x="7752" y="8362"/>
                  <a:pt x="7811" y="8338"/>
                  <a:pt x="7859" y="8302"/>
                </a:cubicBezTo>
                <a:cubicBezTo>
                  <a:pt x="7990" y="8159"/>
                  <a:pt x="8073" y="7862"/>
                  <a:pt x="8073" y="7540"/>
                </a:cubicBezTo>
                <a:cubicBezTo>
                  <a:pt x="8073" y="7171"/>
                  <a:pt x="7954" y="6778"/>
                  <a:pt x="7763" y="6457"/>
                </a:cubicBezTo>
                <a:cubicBezTo>
                  <a:pt x="7454" y="5957"/>
                  <a:pt x="7549" y="5278"/>
                  <a:pt x="7990" y="4826"/>
                </a:cubicBezTo>
                <a:lnTo>
                  <a:pt x="9109" y="3718"/>
                </a:lnTo>
                <a:lnTo>
                  <a:pt x="9168" y="3778"/>
                </a:lnTo>
                <a:lnTo>
                  <a:pt x="9192" y="3802"/>
                </a:lnTo>
                <a:lnTo>
                  <a:pt x="9216" y="3814"/>
                </a:lnTo>
                <a:cubicBezTo>
                  <a:pt x="9216" y="3814"/>
                  <a:pt x="9228" y="3837"/>
                  <a:pt x="9240" y="3837"/>
                </a:cubicBezTo>
                <a:cubicBezTo>
                  <a:pt x="9240" y="3837"/>
                  <a:pt x="9252" y="3837"/>
                  <a:pt x="9252" y="3849"/>
                </a:cubicBezTo>
                <a:lnTo>
                  <a:pt x="9264" y="3861"/>
                </a:lnTo>
                <a:cubicBezTo>
                  <a:pt x="9264" y="3861"/>
                  <a:pt x="9287" y="3861"/>
                  <a:pt x="9287" y="3873"/>
                </a:cubicBezTo>
                <a:lnTo>
                  <a:pt x="9299" y="3897"/>
                </a:lnTo>
                <a:cubicBezTo>
                  <a:pt x="9299" y="3897"/>
                  <a:pt x="9311" y="3897"/>
                  <a:pt x="9311" y="3909"/>
                </a:cubicBezTo>
                <a:lnTo>
                  <a:pt x="9323" y="3921"/>
                </a:lnTo>
                <a:cubicBezTo>
                  <a:pt x="9323" y="3921"/>
                  <a:pt x="9347" y="3921"/>
                  <a:pt x="9347" y="3933"/>
                </a:cubicBezTo>
                <a:lnTo>
                  <a:pt x="9359" y="3956"/>
                </a:lnTo>
                <a:cubicBezTo>
                  <a:pt x="9359" y="3956"/>
                  <a:pt x="9371" y="3956"/>
                  <a:pt x="9371" y="3968"/>
                </a:cubicBezTo>
                <a:cubicBezTo>
                  <a:pt x="9371" y="3968"/>
                  <a:pt x="9383" y="3968"/>
                  <a:pt x="9383" y="3980"/>
                </a:cubicBezTo>
                <a:cubicBezTo>
                  <a:pt x="9383" y="3980"/>
                  <a:pt x="9407" y="3980"/>
                  <a:pt x="9407" y="3992"/>
                </a:cubicBezTo>
                <a:cubicBezTo>
                  <a:pt x="9407" y="3992"/>
                  <a:pt x="9418" y="3992"/>
                  <a:pt x="9418" y="4016"/>
                </a:cubicBezTo>
                <a:lnTo>
                  <a:pt x="9430" y="4016"/>
                </a:lnTo>
                <a:cubicBezTo>
                  <a:pt x="9430" y="4016"/>
                  <a:pt x="9442" y="4016"/>
                  <a:pt x="9442" y="4028"/>
                </a:cubicBezTo>
                <a:lnTo>
                  <a:pt x="9942" y="4028"/>
                </a:lnTo>
                <a:cubicBezTo>
                  <a:pt x="9954" y="4028"/>
                  <a:pt x="9954" y="4028"/>
                  <a:pt x="9966" y="4016"/>
                </a:cubicBezTo>
                <a:lnTo>
                  <a:pt x="9978" y="4016"/>
                </a:lnTo>
                <a:cubicBezTo>
                  <a:pt x="10002" y="4016"/>
                  <a:pt x="10002" y="4016"/>
                  <a:pt x="10014" y="3992"/>
                </a:cubicBezTo>
                <a:lnTo>
                  <a:pt x="10026" y="3992"/>
                </a:lnTo>
                <a:cubicBezTo>
                  <a:pt x="10038" y="3992"/>
                  <a:pt x="10038" y="3992"/>
                  <a:pt x="10061" y="3980"/>
                </a:cubicBezTo>
                <a:cubicBezTo>
                  <a:pt x="10061" y="3980"/>
                  <a:pt x="10073" y="3980"/>
                  <a:pt x="10073" y="3968"/>
                </a:cubicBezTo>
                <a:cubicBezTo>
                  <a:pt x="10085" y="3968"/>
                  <a:pt x="10085" y="3956"/>
                  <a:pt x="10097" y="3956"/>
                </a:cubicBezTo>
                <a:cubicBezTo>
                  <a:pt x="10097" y="3956"/>
                  <a:pt x="10121" y="3956"/>
                  <a:pt x="10121" y="3933"/>
                </a:cubicBezTo>
                <a:cubicBezTo>
                  <a:pt x="10133" y="3933"/>
                  <a:pt x="10133" y="3921"/>
                  <a:pt x="10145" y="3921"/>
                </a:cubicBezTo>
                <a:cubicBezTo>
                  <a:pt x="10145" y="3921"/>
                  <a:pt x="10157" y="3921"/>
                  <a:pt x="10157" y="3909"/>
                </a:cubicBezTo>
                <a:cubicBezTo>
                  <a:pt x="10180" y="3909"/>
                  <a:pt x="10180" y="3897"/>
                  <a:pt x="10192" y="3897"/>
                </a:cubicBezTo>
                <a:cubicBezTo>
                  <a:pt x="10192" y="3897"/>
                  <a:pt x="10204" y="3897"/>
                  <a:pt x="10204" y="3873"/>
                </a:cubicBezTo>
                <a:cubicBezTo>
                  <a:pt x="10216" y="3873"/>
                  <a:pt x="10216" y="3861"/>
                  <a:pt x="10240" y="3861"/>
                </a:cubicBezTo>
                <a:cubicBezTo>
                  <a:pt x="10240" y="3861"/>
                  <a:pt x="10252" y="3861"/>
                  <a:pt x="10252" y="3849"/>
                </a:cubicBezTo>
                <a:cubicBezTo>
                  <a:pt x="10264" y="3849"/>
                  <a:pt x="10264" y="3837"/>
                  <a:pt x="10276" y="3837"/>
                </a:cubicBezTo>
                <a:cubicBezTo>
                  <a:pt x="10276" y="3837"/>
                  <a:pt x="10300" y="3837"/>
                  <a:pt x="10300" y="3814"/>
                </a:cubicBezTo>
                <a:cubicBezTo>
                  <a:pt x="10311" y="3814"/>
                  <a:pt x="10311" y="3802"/>
                  <a:pt x="10323" y="3802"/>
                </a:cubicBezTo>
                <a:cubicBezTo>
                  <a:pt x="10323" y="3802"/>
                  <a:pt x="10335" y="3802"/>
                  <a:pt x="10335" y="3790"/>
                </a:cubicBezTo>
                <a:cubicBezTo>
                  <a:pt x="10359" y="3778"/>
                  <a:pt x="10371" y="3778"/>
                  <a:pt x="10371" y="3754"/>
                </a:cubicBezTo>
                <a:cubicBezTo>
                  <a:pt x="10823" y="3373"/>
                  <a:pt x="10835" y="2802"/>
                  <a:pt x="10490" y="2468"/>
                </a:cubicBezTo>
                <a:lnTo>
                  <a:pt x="8275" y="242"/>
                </a:lnTo>
                <a:cubicBezTo>
                  <a:pt x="8109" y="81"/>
                  <a:pt x="7889" y="0"/>
                  <a:pt x="7667" y="0"/>
                </a:cubicBezTo>
                <a:close/>
              </a:path>
            </a:pathLst>
          </a:custGeom>
          <a:solidFill>
            <a:schemeClr val="accent4">
              <a:lumMod val="20000"/>
              <a:lumOff val="80000"/>
            </a:schemeClr>
          </a:solidFill>
          <a:ln>
            <a:solidFill>
              <a:schemeClr val="accent4">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5317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2708910" y="2562591"/>
            <a:ext cx="372618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Budget &amp; Procurement</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07</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extLst>
      <p:ext uri="{BB962C8B-B14F-4D97-AF65-F5344CB8AC3E}">
        <p14:creationId xmlns:p14="http://schemas.microsoft.com/office/powerpoint/2010/main" val="1332786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Budget Market: Product</a:t>
            </a:r>
            <a:endParaRPr dirty="0"/>
          </a:p>
        </p:txBody>
      </p:sp>
      <p:cxnSp>
        <p:nvCxnSpPr>
          <p:cNvPr id="234" name="Google Shape;234;p46"/>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43" name="TextBox 42">
            <a:extLst>
              <a:ext uri="{FF2B5EF4-FFF2-40B4-BE49-F238E27FC236}">
                <a16:creationId xmlns:a16="http://schemas.microsoft.com/office/drawing/2014/main" id="{71E6E1B2-ED41-419D-846C-E2A6C8539A63}"/>
              </a:ext>
            </a:extLst>
          </p:cNvPr>
          <p:cNvSpPr txBox="1"/>
          <p:nvPr/>
        </p:nvSpPr>
        <p:spPr>
          <a:xfrm>
            <a:off x="382830" y="1370405"/>
            <a:ext cx="2024870" cy="1600438"/>
          </a:xfrm>
          <a:prstGeom prst="rect">
            <a:avLst/>
          </a:prstGeom>
          <a:noFill/>
        </p:spPr>
        <p:txBody>
          <a:bodyPr wrap="square">
            <a:spAutoFit/>
          </a:bodyPr>
          <a:lstStyle/>
          <a:p>
            <a:r>
              <a:rPr lang="en-US" sz="1400" b="1" dirty="0">
                <a:solidFill>
                  <a:schemeClr val="bg1"/>
                </a:solidFill>
                <a:effectLst/>
                <a:latin typeface="Calibri" panose="020F0502020204030204" pitchFamily="34" charset="0"/>
              </a:rPr>
              <a:t>Max Cap Expected: $165</a:t>
            </a:r>
            <a:br>
              <a:rPr lang="en-US" sz="1400" b="1" dirty="0">
                <a:solidFill>
                  <a:schemeClr val="bg1"/>
                </a:solidFill>
                <a:effectLst/>
                <a:latin typeface="Calibri" panose="020F0502020204030204" pitchFamily="34" charset="0"/>
              </a:rPr>
            </a:br>
            <a:br>
              <a:rPr lang="en-US" sz="1400" b="1" dirty="0">
                <a:solidFill>
                  <a:schemeClr val="bg1"/>
                </a:solidFill>
                <a:effectLst/>
                <a:latin typeface="Calibri" panose="020F0502020204030204" pitchFamily="34" charset="0"/>
              </a:rPr>
            </a:br>
            <a:r>
              <a:rPr lang="en-US" sz="1400" b="1" dirty="0">
                <a:solidFill>
                  <a:schemeClr val="bg1"/>
                </a:solidFill>
                <a:effectLst/>
                <a:latin typeface="Calibri" panose="020F0502020204030204" pitchFamily="34" charset="0"/>
              </a:rPr>
              <a:t>Hosting: $106</a:t>
            </a:r>
            <a:br>
              <a:rPr lang="en-US" sz="1400" b="1" dirty="0">
                <a:solidFill>
                  <a:schemeClr val="bg1"/>
                </a:solidFill>
                <a:effectLst/>
                <a:latin typeface="Calibri" panose="020F0502020204030204" pitchFamily="34" charset="0"/>
              </a:rPr>
            </a:br>
            <a:r>
              <a:rPr lang="en-US" sz="1400" b="1" dirty="0">
                <a:solidFill>
                  <a:schemeClr val="bg1"/>
                </a:solidFill>
                <a:effectLst/>
                <a:latin typeface="Calibri" panose="020F0502020204030204" pitchFamily="34" charset="0"/>
              </a:rPr>
              <a:t>Domain: $12</a:t>
            </a:r>
            <a:br>
              <a:rPr lang="en-US" sz="1400" b="1" dirty="0">
                <a:solidFill>
                  <a:schemeClr val="bg1"/>
                </a:solidFill>
                <a:effectLst/>
                <a:latin typeface="Calibri" panose="020F0502020204030204" pitchFamily="34" charset="0"/>
              </a:rPr>
            </a:br>
            <a:r>
              <a:rPr lang="en-US" sz="1400" b="1" dirty="0">
                <a:solidFill>
                  <a:schemeClr val="bg1"/>
                </a:solidFill>
                <a:effectLst/>
                <a:latin typeface="Calibri" panose="020F0502020204030204" pitchFamily="34" charset="0"/>
              </a:rPr>
              <a:t>SSL Cert: $29</a:t>
            </a:r>
          </a:p>
          <a:p>
            <a:endParaRPr lang="en-US" b="1" dirty="0">
              <a:solidFill>
                <a:schemeClr val="bg1"/>
              </a:solidFill>
              <a:latin typeface="Calibri" panose="020F0502020204030204" pitchFamily="34" charset="0"/>
            </a:endParaRPr>
          </a:p>
          <a:p>
            <a:r>
              <a:rPr lang="en-US" sz="1400" b="1" dirty="0">
                <a:solidFill>
                  <a:schemeClr val="bg1"/>
                </a:solidFill>
                <a:effectLst/>
                <a:latin typeface="Calibri" panose="020F0502020204030204" pitchFamily="34" charset="0"/>
              </a:rPr>
              <a:t>Total: $147</a:t>
            </a:r>
            <a:endParaRPr lang="en-US" sz="1400" dirty="0">
              <a:solidFill>
                <a:schemeClr val="bg1"/>
              </a:solidFill>
              <a:effectLst/>
              <a:latin typeface="Calibri" panose="020F0502020204030204" pitchFamily="34" charset="0"/>
            </a:endParaRPr>
          </a:p>
        </p:txBody>
      </p:sp>
      <p:grpSp>
        <p:nvGrpSpPr>
          <p:cNvPr id="44" name="Google Shape;10710;p79">
            <a:extLst>
              <a:ext uri="{FF2B5EF4-FFF2-40B4-BE49-F238E27FC236}">
                <a16:creationId xmlns:a16="http://schemas.microsoft.com/office/drawing/2014/main" id="{017B9BA5-1829-4489-8299-C3B1B10D99AF}"/>
              </a:ext>
            </a:extLst>
          </p:cNvPr>
          <p:cNvGrpSpPr/>
          <p:nvPr/>
        </p:nvGrpSpPr>
        <p:grpSpPr>
          <a:xfrm>
            <a:off x="759262" y="3636076"/>
            <a:ext cx="1272005" cy="1149284"/>
            <a:chOff x="7390435" y="3680868"/>
            <a:chExt cx="372073" cy="355243"/>
          </a:xfrm>
        </p:grpSpPr>
        <p:sp>
          <p:nvSpPr>
            <p:cNvPr id="45" name="Google Shape;10711;p79">
              <a:extLst>
                <a:ext uri="{FF2B5EF4-FFF2-40B4-BE49-F238E27FC236}">
                  <a16:creationId xmlns:a16="http://schemas.microsoft.com/office/drawing/2014/main" id="{BC3A0C54-E55E-4418-BF37-CCB17E1DABCA}"/>
                </a:ext>
              </a:extLst>
            </p:cNvPr>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12;p79">
              <a:extLst>
                <a:ext uri="{FF2B5EF4-FFF2-40B4-BE49-F238E27FC236}">
                  <a16:creationId xmlns:a16="http://schemas.microsoft.com/office/drawing/2014/main" id="{986CCA80-0EC3-4D52-A1EB-198525748349}"/>
                </a:ext>
              </a:extLst>
            </p:cNvPr>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713;p79">
              <a:extLst>
                <a:ext uri="{FF2B5EF4-FFF2-40B4-BE49-F238E27FC236}">
                  <a16:creationId xmlns:a16="http://schemas.microsoft.com/office/drawing/2014/main" id="{CEFAE46B-4F2C-4A33-86D8-0F0EE3E577E5}"/>
                </a:ext>
              </a:extLst>
            </p:cNvPr>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14;p79">
              <a:extLst>
                <a:ext uri="{FF2B5EF4-FFF2-40B4-BE49-F238E27FC236}">
                  <a16:creationId xmlns:a16="http://schemas.microsoft.com/office/drawing/2014/main" id="{361061ED-3C96-4BDF-9B76-834266566F87}"/>
                </a:ext>
              </a:extLst>
            </p:cNvPr>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15;p79">
              <a:extLst>
                <a:ext uri="{FF2B5EF4-FFF2-40B4-BE49-F238E27FC236}">
                  <a16:creationId xmlns:a16="http://schemas.microsoft.com/office/drawing/2014/main" id="{C46B7EA6-5EC6-4C82-8E9C-08B4D69ABC79}"/>
                </a:ext>
              </a:extLst>
            </p:cNvPr>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16;p79">
              <a:extLst>
                <a:ext uri="{FF2B5EF4-FFF2-40B4-BE49-F238E27FC236}">
                  <a16:creationId xmlns:a16="http://schemas.microsoft.com/office/drawing/2014/main" id="{DA0DC209-DAC2-4877-AEFC-45D1EE768C45}"/>
                </a:ext>
              </a:extLst>
            </p:cNvPr>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id="{BDDD7EAE-03E9-4E59-B370-245478707DF7}"/>
              </a:ext>
            </a:extLst>
          </p:cNvPr>
          <p:cNvSpPr txBox="1"/>
          <p:nvPr/>
        </p:nvSpPr>
        <p:spPr>
          <a:xfrm>
            <a:off x="3146470" y="2067354"/>
            <a:ext cx="2421330" cy="1600438"/>
          </a:xfrm>
          <a:prstGeom prst="rect">
            <a:avLst/>
          </a:prstGeom>
          <a:noFill/>
        </p:spPr>
        <p:txBody>
          <a:bodyPr wrap="square">
            <a:spAutoFit/>
          </a:bodyPr>
          <a:lstStyle/>
          <a:p>
            <a:r>
              <a:rPr lang="en-US" sz="1400" b="1" dirty="0">
                <a:solidFill>
                  <a:schemeClr val="bg1"/>
                </a:solidFill>
                <a:effectLst/>
                <a:latin typeface="Calibri" panose="020F0502020204030204" pitchFamily="34" charset="0"/>
              </a:rPr>
              <a:t>Optimistic (Deals) Products: </a:t>
            </a:r>
            <a:br>
              <a:rPr lang="en-US" sz="1400" b="1" dirty="0">
                <a:solidFill>
                  <a:schemeClr val="bg1"/>
                </a:solidFill>
                <a:effectLst/>
                <a:latin typeface="Calibri" panose="020F0502020204030204" pitchFamily="34" charset="0"/>
              </a:rPr>
            </a:br>
            <a:br>
              <a:rPr lang="en-US" sz="1400" b="1" dirty="0">
                <a:solidFill>
                  <a:schemeClr val="bg1"/>
                </a:solidFill>
                <a:effectLst/>
                <a:latin typeface="Calibri" panose="020F0502020204030204" pitchFamily="34" charset="0"/>
              </a:rPr>
            </a:br>
            <a:r>
              <a:rPr lang="en-US" sz="1400" b="1" dirty="0">
                <a:solidFill>
                  <a:schemeClr val="bg1"/>
                </a:solidFill>
                <a:effectLst/>
                <a:latin typeface="Calibri" panose="020F0502020204030204" pitchFamily="34" charset="0"/>
              </a:rPr>
              <a:t>Hosting: $99</a:t>
            </a:r>
            <a:br>
              <a:rPr lang="en-US" sz="1400" b="1" dirty="0">
                <a:solidFill>
                  <a:schemeClr val="bg1"/>
                </a:solidFill>
                <a:effectLst/>
                <a:latin typeface="Calibri" panose="020F0502020204030204" pitchFamily="34" charset="0"/>
              </a:rPr>
            </a:br>
            <a:r>
              <a:rPr lang="en-US" sz="1400" b="1" dirty="0">
                <a:solidFill>
                  <a:schemeClr val="bg1"/>
                </a:solidFill>
                <a:effectLst/>
                <a:latin typeface="Calibri" panose="020F0502020204030204" pitchFamily="34" charset="0"/>
              </a:rPr>
              <a:t>Domain: $9</a:t>
            </a:r>
            <a:br>
              <a:rPr lang="en-US" sz="1400" b="1" dirty="0">
                <a:solidFill>
                  <a:schemeClr val="bg1"/>
                </a:solidFill>
                <a:effectLst/>
                <a:latin typeface="Calibri" panose="020F0502020204030204" pitchFamily="34" charset="0"/>
              </a:rPr>
            </a:br>
            <a:r>
              <a:rPr lang="en-US" sz="1400" b="1" dirty="0">
                <a:solidFill>
                  <a:schemeClr val="bg1"/>
                </a:solidFill>
                <a:effectLst/>
                <a:latin typeface="Calibri" panose="020F0502020204030204" pitchFamily="34" charset="0"/>
              </a:rPr>
              <a:t>SSL Cert: $22</a:t>
            </a:r>
          </a:p>
          <a:p>
            <a:endParaRPr lang="en-US" b="1" dirty="0">
              <a:solidFill>
                <a:schemeClr val="bg1"/>
              </a:solidFill>
              <a:latin typeface="Calibri" panose="020F0502020204030204" pitchFamily="34" charset="0"/>
            </a:endParaRPr>
          </a:p>
          <a:p>
            <a:r>
              <a:rPr lang="en-US" sz="1400" b="1" dirty="0">
                <a:solidFill>
                  <a:schemeClr val="bg1"/>
                </a:solidFill>
                <a:effectLst/>
                <a:latin typeface="Calibri" panose="020F0502020204030204" pitchFamily="34" charset="0"/>
              </a:rPr>
              <a:t>Total: $130</a:t>
            </a:r>
            <a:endParaRPr lang="en-US" sz="1400" dirty="0">
              <a:solidFill>
                <a:schemeClr val="bg1"/>
              </a:solidFill>
              <a:effectLst/>
              <a:latin typeface="Calibri" panose="020F0502020204030204" pitchFamily="34" charset="0"/>
            </a:endParaRPr>
          </a:p>
        </p:txBody>
      </p:sp>
      <p:sp>
        <p:nvSpPr>
          <p:cNvPr id="14" name="TextBox 13">
            <a:extLst>
              <a:ext uri="{FF2B5EF4-FFF2-40B4-BE49-F238E27FC236}">
                <a16:creationId xmlns:a16="http://schemas.microsoft.com/office/drawing/2014/main" id="{6719C0E3-63F1-460C-9E47-DC5CA8C91579}"/>
              </a:ext>
            </a:extLst>
          </p:cNvPr>
          <p:cNvSpPr txBox="1"/>
          <p:nvPr/>
        </p:nvSpPr>
        <p:spPr>
          <a:xfrm>
            <a:off x="5963408" y="3366383"/>
            <a:ext cx="2421330" cy="954107"/>
          </a:xfrm>
          <a:prstGeom prst="rect">
            <a:avLst/>
          </a:prstGeom>
          <a:noFill/>
        </p:spPr>
        <p:txBody>
          <a:bodyPr wrap="square">
            <a:spAutoFit/>
          </a:bodyPr>
          <a:lstStyle/>
          <a:p>
            <a:r>
              <a:rPr lang="en-US" sz="1400" b="1" dirty="0">
                <a:solidFill>
                  <a:schemeClr val="bg1"/>
                </a:solidFill>
                <a:effectLst/>
                <a:latin typeface="Calibri" panose="020F0502020204030204" pitchFamily="34" charset="0"/>
              </a:rPr>
              <a:t>Risk Identified (low) Pessimistic: </a:t>
            </a:r>
            <a:br>
              <a:rPr lang="en-US" sz="1400" b="1" dirty="0">
                <a:solidFill>
                  <a:schemeClr val="bg1"/>
                </a:solidFill>
                <a:effectLst/>
                <a:latin typeface="Calibri" panose="020F0502020204030204" pitchFamily="34" charset="0"/>
              </a:rPr>
            </a:br>
            <a:br>
              <a:rPr lang="en-US" sz="1400" b="1" dirty="0">
                <a:solidFill>
                  <a:schemeClr val="bg1"/>
                </a:solidFill>
                <a:effectLst/>
                <a:latin typeface="Calibri" panose="020F0502020204030204" pitchFamily="34" charset="0"/>
              </a:rPr>
            </a:br>
            <a:r>
              <a:rPr lang="en-US" sz="1400" b="1" dirty="0">
                <a:solidFill>
                  <a:schemeClr val="bg1"/>
                </a:solidFill>
                <a:effectLst/>
                <a:latin typeface="Calibri" panose="020F0502020204030204" pitchFamily="34" charset="0"/>
              </a:rPr>
              <a:t>Unlicensed Software: ~$200</a:t>
            </a:r>
          </a:p>
        </p:txBody>
      </p:sp>
      <p:sp>
        <p:nvSpPr>
          <p:cNvPr id="20" name="Google Shape;9617;p76">
            <a:extLst>
              <a:ext uri="{FF2B5EF4-FFF2-40B4-BE49-F238E27FC236}">
                <a16:creationId xmlns:a16="http://schemas.microsoft.com/office/drawing/2014/main" id="{C7B5C3D5-C8B5-4109-A854-0F09B9004288}"/>
              </a:ext>
            </a:extLst>
          </p:cNvPr>
          <p:cNvSpPr/>
          <p:nvPr/>
        </p:nvSpPr>
        <p:spPr>
          <a:xfrm>
            <a:off x="3070719" y="2038377"/>
            <a:ext cx="2327504" cy="1620509"/>
          </a:xfrm>
          <a:prstGeom prst="round2DiagRect">
            <a:avLst>
              <a:gd name="adj1" fmla="val 16667"/>
              <a:gd name="adj2" fmla="val 0"/>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21" name="Google Shape;9617;p76">
            <a:extLst>
              <a:ext uri="{FF2B5EF4-FFF2-40B4-BE49-F238E27FC236}">
                <a16:creationId xmlns:a16="http://schemas.microsoft.com/office/drawing/2014/main" id="{A7FAD143-ADAC-4F4F-82BA-7B41164E1A58}"/>
              </a:ext>
            </a:extLst>
          </p:cNvPr>
          <p:cNvSpPr/>
          <p:nvPr/>
        </p:nvSpPr>
        <p:spPr>
          <a:xfrm>
            <a:off x="314705" y="1327126"/>
            <a:ext cx="2327504" cy="1620509"/>
          </a:xfrm>
          <a:prstGeom prst="round2DiagRect">
            <a:avLst>
              <a:gd name="adj1" fmla="val 16667"/>
              <a:gd name="adj2" fmla="val 0"/>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
        <p:nvSpPr>
          <p:cNvPr id="22" name="Google Shape;9617;p76">
            <a:extLst>
              <a:ext uri="{FF2B5EF4-FFF2-40B4-BE49-F238E27FC236}">
                <a16:creationId xmlns:a16="http://schemas.microsoft.com/office/drawing/2014/main" id="{B67C6E92-5ADD-43A4-A853-16203BB784ED}"/>
              </a:ext>
            </a:extLst>
          </p:cNvPr>
          <p:cNvSpPr/>
          <p:nvPr/>
        </p:nvSpPr>
        <p:spPr>
          <a:xfrm>
            <a:off x="5853892" y="3274049"/>
            <a:ext cx="2327504" cy="1620509"/>
          </a:xfrm>
          <a:prstGeom prst="round2DiagRect">
            <a:avLst>
              <a:gd name="adj1" fmla="val 16667"/>
              <a:gd name="adj2" fmla="val 0"/>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Budget Market</a:t>
            </a:r>
            <a:endParaRPr dirty="0"/>
          </a:p>
        </p:txBody>
      </p:sp>
      <p:cxnSp>
        <p:nvCxnSpPr>
          <p:cNvPr id="234" name="Google Shape;234;p46"/>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aphicFrame>
        <p:nvGraphicFramePr>
          <p:cNvPr id="3" name="Table 2">
            <a:extLst>
              <a:ext uri="{FF2B5EF4-FFF2-40B4-BE49-F238E27FC236}">
                <a16:creationId xmlns:a16="http://schemas.microsoft.com/office/drawing/2014/main" id="{BC94251A-FBCE-4ACD-802F-2EDA43E9380E}"/>
              </a:ext>
            </a:extLst>
          </p:cNvPr>
          <p:cNvGraphicFramePr/>
          <p:nvPr>
            <p:extLst>
              <p:ext uri="{D42A27DB-BD31-4B8C-83A1-F6EECF244321}">
                <p14:modId xmlns:p14="http://schemas.microsoft.com/office/powerpoint/2010/main" val="1928618257"/>
              </p:ext>
            </p:extLst>
          </p:nvPr>
        </p:nvGraphicFramePr>
        <p:xfrm>
          <a:off x="575309" y="1150727"/>
          <a:ext cx="7473314" cy="3473008"/>
        </p:xfrm>
        <a:graphic>
          <a:graphicData uri="http://schemas.openxmlformats.org/drawingml/2006/table">
            <a:tbl>
              <a:tblPr firstRow="1" firstCol="1" bandRow="1"/>
              <a:tblGrid>
                <a:gridCol w="847160">
                  <a:extLst>
                    <a:ext uri="{9D8B030D-6E8A-4147-A177-3AD203B41FA5}">
                      <a16:colId xmlns:a16="http://schemas.microsoft.com/office/drawing/2014/main" val="3540441669"/>
                    </a:ext>
                  </a:extLst>
                </a:gridCol>
                <a:gridCol w="2156821">
                  <a:extLst>
                    <a:ext uri="{9D8B030D-6E8A-4147-A177-3AD203B41FA5}">
                      <a16:colId xmlns:a16="http://schemas.microsoft.com/office/drawing/2014/main" val="2218400306"/>
                    </a:ext>
                  </a:extLst>
                </a:gridCol>
                <a:gridCol w="2019444">
                  <a:extLst>
                    <a:ext uri="{9D8B030D-6E8A-4147-A177-3AD203B41FA5}">
                      <a16:colId xmlns:a16="http://schemas.microsoft.com/office/drawing/2014/main" val="1995674791"/>
                    </a:ext>
                  </a:extLst>
                </a:gridCol>
                <a:gridCol w="2449889">
                  <a:extLst>
                    <a:ext uri="{9D8B030D-6E8A-4147-A177-3AD203B41FA5}">
                      <a16:colId xmlns:a16="http://schemas.microsoft.com/office/drawing/2014/main" val="3826477480"/>
                    </a:ext>
                  </a:extLst>
                </a:gridCol>
              </a:tblGrid>
              <a:tr h="142059">
                <a:tc gridSpan="4">
                  <a:txBody>
                    <a:bodyPr/>
                    <a:lstStyle/>
                    <a:p>
                      <a:pPr marL="0" marR="0" algn="ctr" fontAlgn="ctr">
                        <a:lnSpc>
                          <a:spcPct val="115000"/>
                        </a:lnSpc>
                        <a:spcBef>
                          <a:spcPts val="0"/>
                        </a:spcBef>
                        <a:spcAft>
                          <a:spcPts val="0"/>
                        </a:spcAft>
                      </a:pPr>
                      <a:r>
                        <a:rPr lang="en-US" sz="1100" b="1" i="0" u="none" strike="noStrike">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Make/Buy Decision Analyst (Site Development)</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20376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8544063"/>
                  </a:ext>
                </a:extLst>
              </a:tr>
              <a:tr h="253613">
                <a:tc>
                  <a:txBody>
                    <a:bodyPr/>
                    <a:lstStyle/>
                    <a:p>
                      <a:pPr marL="0" marR="0" algn="ctr" fontAlgn="ctr">
                        <a:lnSpc>
                          <a:spcPct val="115000"/>
                        </a:lnSpc>
                        <a:spcBef>
                          <a:spcPts val="0"/>
                        </a:spcBef>
                        <a:spcAft>
                          <a:spcPts val="0"/>
                        </a:spcAft>
                      </a:pPr>
                      <a:r>
                        <a:rPr lang="en-US" sz="1100" b="1" i="0" u="none" strike="noStrike">
                          <a:solidFill>
                            <a:srgbClr val="363636"/>
                          </a:solidFill>
                          <a:effectLst/>
                          <a:latin typeface="Calibri" panose="020F0502020204030204" pitchFamily="34" charset="0"/>
                          <a:ea typeface="Times New Roman" panose="02020603050405020304" pitchFamily="18" charset="0"/>
                          <a:cs typeface="Calibri" panose="020F0502020204030204" pitchFamily="34" charset="0"/>
                        </a:rPr>
                        <a:t>WBS</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ctr" fontAlgn="ctr">
                        <a:lnSpc>
                          <a:spcPct val="115000"/>
                        </a:lnSpc>
                        <a:spcBef>
                          <a:spcPts val="0"/>
                        </a:spcBef>
                        <a:spcAft>
                          <a:spcPts val="0"/>
                        </a:spcAft>
                      </a:pPr>
                      <a:r>
                        <a:rPr lang="en-US" sz="1100" b="1" i="0" u="none" strike="noStrike">
                          <a:solidFill>
                            <a:srgbClr val="363636"/>
                          </a:solidFill>
                          <a:effectLst/>
                          <a:latin typeface="Calibri" panose="020F0502020204030204" pitchFamily="34" charset="0"/>
                          <a:ea typeface="Times New Roman" panose="02020603050405020304" pitchFamily="18" charset="0"/>
                          <a:cs typeface="Calibri" panose="020F0502020204030204" pitchFamily="34" charset="0"/>
                        </a:rPr>
                        <a:t>Task Name</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ctr" fontAlgn="ctr">
                        <a:lnSpc>
                          <a:spcPct val="115000"/>
                        </a:lnSpc>
                        <a:spcBef>
                          <a:spcPts val="0"/>
                        </a:spcBef>
                        <a:spcAft>
                          <a:spcPts val="0"/>
                        </a:spcAft>
                      </a:pPr>
                      <a:r>
                        <a:rPr lang="en-US" sz="1100" b="1"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Self-Perform / Sub-Out</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ctr" fontAlgn="ctr">
                        <a:lnSpc>
                          <a:spcPct val="115000"/>
                        </a:lnSpc>
                        <a:spcBef>
                          <a:spcPts val="0"/>
                        </a:spcBef>
                        <a:spcAft>
                          <a:spcPts val="0"/>
                        </a:spcAft>
                      </a:pPr>
                      <a:r>
                        <a:rPr lang="en-US" sz="1100" b="1"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Justification</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677290011"/>
                  </a:ext>
                </a:extLst>
              </a:tr>
              <a:tr h="317016">
                <a:tc>
                  <a:txBody>
                    <a:bodyPr/>
                    <a:lstStyle/>
                    <a:p>
                      <a:pPr marL="0" marR="0" algn="ctr" fontAlgn="ctr">
                        <a:lnSpc>
                          <a:spcPct val="115000"/>
                        </a:lnSpc>
                        <a:spcBef>
                          <a:spcPts val="0"/>
                        </a:spcBef>
                        <a:spcAft>
                          <a:spcPts val="0"/>
                        </a:spcAft>
                      </a:pPr>
                      <a:r>
                        <a:rPr lang="en-US" sz="11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tc>
                  <a:txBody>
                    <a:bodyPr/>
                    <a:lstStyle/>
                    <a:p>
                      <a:pPr marL="0" marR="0" algn="ctr" fontAlgn="ctr">
                        <a:lnSpc>
                          <a:spcPct val="115000"/>
                        </a:lnSpc>
                        <a:spcBef>
                          <a:spcPts val="0"/>
                        </a:spcBef>
                        <a:spcAft>
                          <a:spcPts val="0"/>
                        </a:spcAft>
                      </a:pPr>
                      <a:r>
                        <a:rPr lang="en-US" sz="11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Planning</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tc>
                  <a:txBody>
                    <a:bodyPr/>
                    <a:lstStyle/>
                    <a:p>
                      <a:pPr marL="0" marR="0" algn="ctr" fontAlgn="ctr">
                        <a:lnSpc>
                          <a:spcPct val="115000"/>
                        </a:lnSpc>
                        <a:spcBef>
                          <a:spcPts val="0"/>
                        </a:spcBef>
                        <a:spcAft>
                          <a:spcPts val="0"/>
                        </a:spcAft>
                      </a:pPr>
                      <a:r>
                        <a:rPr lang="en-US" sz="11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Self-Perform</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tc>
                  <a:txBody>
                    <a:bodyPr/>
                    <a:lstStyle/>
                    <a:p>
                      <a:pPr marL="0" marR="0" algn="ctr" fontAlgn="ctr">
                        <a:lnSpc>
                          <a:spcPct val="115000"/>
                        </a:lnSpc>
                        <a:spcBef>
                          <a:spcPts val="0"/>
                        </a:spcBef>
                        <a:spcAft>
                          <a:spcPts val="0"/>
                        </a:spcAft>
                      </a:pPr>
                      <a:r>
                        <a:rPr lang="en-US" sz="11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Budget constraint</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3052127834"/>
                  </a:ext>
                </a:extLst>
              </a:tr>
              <a:tr h="340942">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2.1.6</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Program Language Selection</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Self-Perform</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 Experience</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3576201008"/>
                  </a:ext>
                </a:extLst>
              </a:tr>
              <a:tr h="377429">
                <a:tc>
                  <a:txBody>
                    <a:bodyPr/>
                    <a:lstStyle/>
                    <a:p>
                      <a:pPr marL="0" marR="0" algn="ctr" fontAlgn="ctr">
                        <a:lnSpc>
                          <a:spcPct val="115000"/>
                        </a:lnSpc>
                        <a:spcBef>
                          <a:spcPts val="0"/>
                        </a:spcBef>
                        <a:spcAft>
                          <a:spcPts val="0"/>
                        </a:spcAft>
                      </a:pPr>
                      <a:r>
                        <a:rPr lang="en-US"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2.1.7</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tc>
                  <a:txBody>
                    <a:bodyPr/>
                    <a:lstStyle/>
                    <a:p>
                      <a:pPr marL="0" marR="0" algn="ctr" fontAlgn="ctr">
                        <a:lnSpc>
                          <a:spcPct val="115000"/>
                        </a:lnSpc>
                        <a:spcBef>
                          <a:spcPts val="0"/>
                        </a:spcBef>
                        <a:spcAft>
                          <a:spcPts val="0"/>
                        </a:spcAft>
                      </a:pPr>
                      <a:r>
                        <a:rPr lang="en-US"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Hosting Space</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tc>
                  <a:txBody>
                    <a:bodyPr/>
                    <a:lstStyle/>
                    <a:p>
                      <a:pPr marL="0" marR="0" algn="ctr" fontAlgn="ctr">
                        <a:lnSpc>
                          <a:spcPct val="115000"/>
                        </a:lnSpc>
                        <a:spcBef>
                          <a:spcPts val="0"/>
                        </a:spcBef>
                        <a:spcAft>
                          <a:spcPts val="0"/>
                        </a:spcAft>
                      </a:pPr>
                      <a:r>
                        <a:rPr lang="en-US"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Sub-Out</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tc>
                  <a:txBody>
                    <a:bodyPr/>
                    <a:lstStyle/>
                    <a:p>
                      <a:pPr marL="0" marR="0" algn="ctr" fontAlgn="ctr">
                        <a:lnSpc>
                          <a:spcPct val="115000"/>
                        </a:lnSpc>
                        <a:spcBef>
                          <a:spcPts val="0"/>
                        </a:spcBef>
                        <a:spcAft>
                          <a:spcPts val="0"/>
                        </a:spcAft>
                      </a:pPr>
                      <a:r>
                        <a:rPr lang="en-US"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Spacing needed from outsource</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283505862"/>
                  </a:ext>
                </a:extLst>
              </a:tr>
              <a:tr h="377429">
                <a:tc>
                  <a:txBody>
                    <a:bodyPr/>
                    <a:lstStyle/>
                    <a:p>
                      <a:pPr marL="0" marR="0" algn="ctr" fontAlgn="ctr">
                        <a:lnSpc>
                          <a:spcPct val="115000"/>
                        </a:lnSpc>
                        <a:spcBef>
                          <a:spcPts val="0"/>
                        </a:spcBef>
                        <a:spcAft>
                          <a:spcPts val="0"/>
                        </a:spcAft>
                      </a:pPr>
                      <a:r>
                        <a:rPr lang="en-US"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2.1.7</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tc>
                  <a:txBody>
                    <a:bodyPr/>
                    <a:lstStyle/>
                    <a:p>
                      <a:pPr marL="0" marR="0" algn="ctr" fontAlgn="ctr">
                        <a:lnSpc>
                          <a:spcPct val="115000"/>
                        </a:lnSpc>
                        <a:spcBef>
                          <a:spcPts val="0"/>
                        </a:spcBef>
                        <a:spcAft>
                          <a:spcPts val="0"/>
                        </a:spcAft>
                      </a:pPr>
                      <a:r>
                        <a:rPr lang="en-US"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Domain Name</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Sub-Out</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tc>
                  <a:txBody>
                    <a:bodyPr/>
                    <a:lstStyle/>
                    <a:p>
                      <a:pPr marL="0" marR="0" algn="ctr" fontAlgn="ctr">
                        <a:lnSpc>
                          <a:spcPct val="115000"/>
                        </a:lnSpc>
                        <a:spcBef>
                          <a:spcPts val="0"/>
                        </a:spcBef>
                        <a:spcAft>
                          <a:spcPts val="0"/>
                        </a:spcAft>
                      </a:pPr>
                      <a:r>
                        <a:rPr lang="en-US"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Domain has been controller by outsource</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1963848161"/>
                  </a:ext>
                </a:extLst>
              </a:tr>
              <a:tr h="281128">
                <a:tc>
                  <a:txBody>
                    <a:bodyPr/>
                    <a:lstStyle/>
                    <a:p>
                      <a:pPr marL="0" marR="0" algn="ctr" fontAlgn="ctr">
                        <a:lnSpc>
                          <a:spcPct val="115000"/>
                        </a:lnSpc>
                        <a:spcBef>
                          <a:spcPts val="0"/>
                        </a:spcBef>
                        <a:spcAft>
                          <a:spcPts val="0"/>
                        </a:spcAft>
                      </a:pPr>
                      <a:r>
                        <a:rPr lang="en-US"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2.2.1</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tc>
                  <a:txBody>
                    <a:bodyPr/>
                    <a:lstStyle/>
                    <a:p>
                      <a:pPr marL="0" marR="0" algn="ctr" fontAlgn="ctr">
                        <a:lnSpc>
                          <a:spcPct val="115000"/>
                        </a:lnSpc>
                        <a:spcBef>
                          <a:spcPts val="0"/>
                        </a:spcBef>
                        <a:spcAft>
                          <a:spcPts val="0"/>
                        </a:spcAft>
                      </a:pPr>
                      <a:r>
                        <a:rPr lang="en-US"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Database Structure</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tc>
                  <a:txBody>
                    <a:bodyPr/>
                    <a:lstStyle/>
                    <a:p>
                      <a:pPr marL="0" marR="0" algn="ctr" fontAlgn="ctr">
                        <a:lnSpc>
                          <a:spcPct val="115000"/>
                        </a:lnSpc>
                        <a:spcBef>
                          <a:spcPts val="0"/>
                        </a:spcBef>
                        <a:spcAft>
                          <a:spcPts val="0"/>
                        </a:spcAft>
                      </a:pPr>
                      <a:r>
                        <a:rPr lang="en-US"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Sub-Out</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tc>
                  <a:txBody>
                    <a:bodyPr/>
                    <a:lstStyle/>
                    <a:p>
                      <a:pPr marL="0" marR="0" algn="ctr" fontAlgn="ctr">
                        <a:lnSpc>
                          <a:spcPct val="115000"/>
                        </a:lnSpc>
                        <a:spcBef>
                          <a:spcPts val="0"/>
                        </a:spcBef>
                        <a:spcAft>
                          <a:spcPts val="0"/>
                        </a:spcAft>
                      </a:pPr>
                      <a:r>
                        <a:rPr lang="en-US"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Storage of Database part of Hosting</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231145090"/>
                  </a:ext>
                </a:extLst>
              </a:tr>
              <a:tr h="269165">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2.2.6</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Security</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Self-Performed</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 Experience</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628640621"/>
                  </a:ext>
                </a:extLst>
              </a:tr>
              <a:tr h="257202">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2.2.2</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Layout Design</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Self-Performed</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 Experience</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3636893709"/>
                  </a:ext>
                </a:extLst>
              </a:tr>
              <a:tr h="501245">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2.1.1</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Hardware</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Self-Performed</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tc>
                  <a:txBody>
                    <a:bodyPr/>
                    <a:lstStyle/>
                    <a:p>
                      <a:pPr marL="0" marR="0" algn="ctr" fontAlgn="ctr">
                        <a:lnSpc>
                          <a:spcPct val="115000"/>
                        </a:lnSpc>
                        <a:spcBef>
                          <a:spcPts val="0"/>
                        </a:spcBef>
                        <a:spcAft>
                          <a:spcPts val="0"/>
                        </a:spcAft>
                      </a:pPr>
                      <a:r>
                        <a:rPr lang="en-US"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Own Computer</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1785966849"/>
                  </a:ext>
                </a:extLst>
              </a:tr>
              <a:tr h="299072">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2.1.4</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Software</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tc>
                  <a:txBody>
                    <a:bodyPr/>
                    <a:lstStyle/>
                    <a:p>
                      <a:pPr marL="0" marR="0" algn="ctr" fontAlgn="ctr">
                        <a:lnSpc>
                          <a:spcPct val="115000"/>
                        </a:lnSpc>
                        <a:spcBef>
                          <a:spcPts val="0"/>
                        </a:spcBef>
                        <a:spcAft>
                          <a:spcPts val="0"/>
                        </a:spcAft>
                      </a:pPr>
                      <a:r>
                        <a:rPr lang="en-US" sz="11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Self-Performed</a:t>
                      </a:r>
                      <a:endParaRPr lang="en-US" sz="1100" b="0" i="0" u="none" strike="noStrike">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tc>
                  <a:txBody>
                    <a:bodyPr/>
                    <a:lstStyle/>
                    <a:p>
                      <a:pPr marL="0" marR="0" algn="ctr" fontAlgn="ctr">
                        <a:lnSpc>
                          <a:spcPct val="115000"/>
                        </a:lnSpc>
                        <a:spcBef>
                          <a:spcPts val="0"/>
                        </a:spcBef>
                        <a:spcAft>
                          <a:spcPts val="0"/>
                        </a:spcAft>
                      </a:pPr>
                      <a:r>
                        <a:rPr lang="en-US" sz="11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Free Editions</a:t>
                      </a:r>
                      <a:endParaRPr lang="en-US" sz="1100" b="0" i="0" u="none" strike="noStrike" dirty="0">
                        <a:effectLst/>
                        <a:latin typeface="Calibri" panose="020F0502020204030204" pitchFamily="34" charset="0"/>
                        <a:cs typeface="Calibri" panose="020F0502020204030204" pitchFamily="34" charset="0"/>
                      </a:endParaRPr>
                    </a:p>
                  </a:txBody>
                  <a:tcPr marL="53833" marR="53833" marT="5981"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3654205002"/>
                  </a:ext>
                </a:extLst>
              </a:tr>
            </a:tbl>
          </a:graphicData>
        </a:graphic>
      </p:graphicFrame>
    </p:spTree>
    <p:extLst>
      <p:ext uri="{BB962C8B-B14F-4D97-AF65-F5344CB8AC3E}">
        <p14:creationId xmlns:p14="http://schemas.microsoft.com/office/powerpoint/2010/main" val="1193357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Budget Market</a:t>
            </a:r>
            <a:endParaRPr dirty="0"/>
          </a:p>
        </p:txBody>
      </p:sp>
      <p:cxnSp>
        <p:nvCxnSpPr>
          <p:cNvPr id="234" name="Google Shape;234;p46"/>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19" name="Picture 18">
            <a:extLst>
              <a:ext uri="{FF2B5EF4-FFF2-40B4-BE49-F238E27FC236}">
                <a16:creationId xmlns:a16="http://schemas.microsoft.com/office/drawing/2014/main" id="{A8BC277F-9C81-4271-97D4-90CD0093D5A6}"/>
              </a:ext>
            </a:extLst>
          </p:cNvPr>
          <p:cNvPicPr>
            <a:picLocks noChangeAspect="1"/>
          </p:cNvPicPr>
          <p:nvPr/>
        </p:nvPicPr>
        <p:blipFill>
          <a:blip r:embed="rId3"/>
          <a:stretch>
            <a:fillRect/>
          </a:stretch>
        </p:blipFill>
        <p:spPr>
          <a:xfrm>
            <a:off x="943268" y="1574401"/>
            <a:ext cx="7257463" cy="3124074"/>
          </a:xfrm>
          <a:prstGeom prst="rect">
            <a:avLst/>
          </a:prstGeom>
        </p:spPr>
      </p:pic>
    </p:spTree>
    <p:extLst>
      <p:ext uri="{BB962C8B-B14F-4D97-AF65-F5344CB8AC3E}">
        <p14:creationId xmlns:p14="http://schemas.microsoft.com/office/powerpoint/2010/main" val="2292168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2708910" y="2562591"/>
            <a:ext cx="372618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Research Instruments &amp; Methods to Analyze</a:t>
            </a:r>
            <a:endParaRPr dirty="0"/>
          </a:p>
        </p:txBody>
      </p:sp>
      <p:sp>
        <p:nvSpPr>
          <p:cNvPr id="180" name="Google Shape;180;p40"/>
          <p:cNvSpPr txBox="1">
            <a:spLocks noGrp="1"/>
          </p:cNvSpPr>
          <p:nvPr>
            <p:ph type="subTitle" idx="1"/>
          </p:nvPr>
        </p:nvSpPr>
        <p:spPr>
          <a:xfrm>
            <a:off x="3735210" y="3110991"/>
            <a:ext cx="1673580" cy="6591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Source</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08</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extLst>
      <p:ext uri="{BB962C8B-B14F-4D97-AF65-F5344CB8AC3E}">
        <p14:creationId xmlns:p14="http://schemas.microsoft.com/office/powerpoint/2010/main" val="3496933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
          </p:nvPr>
        </p:nvSpPr>
        <p:spPr>
          <a:xfrm>
            <a:off x="938500" y="445025"/>
            <a:ext cx="4352828"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Research Instruments &amp; Methods to Analyze</a:t>
            </a:r>
            <a:endParaRPr dirty="0"/>
          </a:p>
        </p:txBody>
      </p:sp>
      <p:cxnSp>
        <p:nvCxnSpPr>
          <p:cNvPr id="234" name="Google Shape;234;p46"/>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 name="TextBox 4">
            <a:extLst>
              <a:ext uri="{FF2B5EF4-FFF2-40B4-BE49-F238E27FC236}">
                <a16:creationId xmlns:a16="http://schemas.microsoft.com/office/drawing/2014/main" id="{A8B92276-5A8D-49D1-A840-9D466536E455}"/>
              </a:ext>
            </a:extLst>
          </p:cNvPr>
          <p:cNvSpPr txBox="1"/>
          <p:nvPr/>
        </p:nvSpPr>
        <p:spPr>
          <a:xfrm>
            <a:off x="938500" y="1417427"/>
            <a:ext cx="6801064" cy="1846659"/>
          </a:xfrm>
          <a:prstGeom prst="rect">
            <a:avLst/>
          </a:prstGeom>
          <a:noFill/>
        </p:spPr>
        <p:txBody>
          <a:bodyPr wrap="square">
            <a:spAutoFit/>
          </a:bodyPr>
          <a:lstStyle/>
          <a:p>
            <a:r>
              <a:rPr lang="en-US" sz="1800" b="1" dirty="0">
                <a:solidFill>
                  <a:schemeClr val="bg1"/>
                </a:solidFill>
                <a:effectLst/>
                <a:latin typeface="Calibri" panose="020F0502020204030204" pitchFamily="34" charset="0"/>
              </a:rPr>
              <a:t>Research Methods</a:t>
            </a:r>
          </a:p>
          <a:p>
            <a:endParaRPr lang="en-US" sz="1400" b="1" dirty="0">
              <a:solidFill>
                <a:schemeClr val="bg1"/>
              </a:solidFill>
              <a:effectLst/>
              <a:latin typeface="Calibri" panose="020F0502020204030204" pitchFamily="34" charset="0"/>
            </a:endParaRPr>
          </a:p>
          <a:p>
            <a:r>
              <a:rPr lang="en-US" sz="1800" b="1" dirty="0">
                <a:solidFill>
                  <a:schemeClr val="bg1"/>
                </a:solidFill>
                <a:effectLst/>
                <a:latin typeface="Calibri" panose="020F0502020204030204" pitchFamily="34" charset="0"/>
              </a:rPr>
              <a:t>Research Instruments </a:t>
            </a:r>
            <a:r>
              <a:rPr lang="en-US" sz="1400" b="1" dirty="0">
                <a:solidFill>
                  <a:schemeClr val="bg1"/>
                </a:solidFill>
                <a:effectLst/>
                <a:latin typeface="Calibri" panose="020F0502020204030204" pitchFamily="34" charset="0"/>
              </a:rPr>
              <a:t> </a:t>
            </a:r>
          </a:p>
          <a:p>
            <a:endParaRPr lang="en-US" b="1" dirty="0">
              <a:solidFill>
                <a:schemeClr val="bg1"/>
              </a:solidFill>
              <a:latin typeface="Calibri" panose="020F0502020204030204" pitchFamily="34" charset="0"/>
            </a:endParaRPr>
          </a:p>
          <a:p>
            <a:r>
              <a:rPr lang="en-US" sz="1800" b="1" dirty="0">
                <a:solidFill>
                  <a:schemeClr val="bg1"/>
                </a:solidFill>
                <a:effectLst/>
                <a:latin typeface="Calibri" panose="020F0502020204030204" pitchFamily="34" charset="0"/>
              </a:rPr>
              <a:t>Research Approach</a:t>
            </a:r>
          </a:p>
          <a:p>
            <a:endParaRPr lang="en-US" sz="1400" b="1" dirty="0">
              <a:solidFill>
                <a:schemeClr val="bg1"/>
              </a:solidFill>
              <a:effectLst/>
              <a:latin typeface="Calibri" panose="020F0502020204030204" pitchFamily="34" charset="0"/>
            </a:endParaRPr>
          </a:p>
          <a:p>
            <a:r>
              <a:rPr lang="en-US" sz="1800" b="1" dirty="0">
                <a:solidFill>
                  <a:schemeClr val="bg1"/>
                </a:solidFill>
                <a:effectLst/>
                <a:latin typeface="Calibri" panose="020F0502020204030204" pitchFamily="34" charset="0"/>
              </a:rPr>
              <a:t>Research Analysis</a:t>
            </a:r>
            <a:endParaRPr lang="en-US" sz="1400" b="1"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763510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2708910" y="2562591"/>
            <a:ext cx="372618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Lessons Learned</a:t>
            </a:r>
            <a:endParaRPr dirty="0"/>
          </a:p>
        </p:txBody>
      </p:sp>
      <p:sp>
        <p:nvSpPr>
          <p:cNvPr id="180" name="Google Shape;180;p40"/>
          <p:cNvSpPr txBox="1">
            <a:spLocks noGrp="1"/>
          </p:cNvSpPr>
          <p:nvPr>
            <p:ph type="subTitle" idx="1"/>
          </p:nvPr>
        </p:nvSpPr>
        <p:spPr>
          <a:xfrm>
            <a:off x="3735210" y="3110991"/>
            <a:ext cx="1673580" cy="6591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went bad or good</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09</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extLst>
      <p:ext uri="{BB962C8B-B14F-4D97-AF65-F5344CB8AC3E}">
        <p14:creationId xmlns:p14="http://schemas.microsoft.com/office/powerpoint/2010/main" val="900621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cxnSp>
        <p:nvCxnSpPr>
          <p:cNvPr id="44" name="Google Shape;2063;p60">
            <a:extLst>
              <a:ext uri="{FF2B5EF4-FFF2-40B4-BE49-F238E27FC236}">
                <a16:creationId xmlns:a16="http://schemas.microsoft.com/office/drawing/2014/main" id="{EA0F6EEC-1470-4F8C-9E0C-0FE4D27F7225}"/>
              </a:ext>
            </a:extLst>
          </p:cNvPr>
          <p:cNvCxnSpPr>
            <a:cxnSpLocks/>
          </p:cNvCxnSpPr>
          <p:nvPr/>
        </p:nvCxnSpPr>
        <p:spPr>
          <a:xfrm flipH="1">
            <a:off x="-4978" y="2400225"/>
            <a:ext cx="5356951" cy="45077"/>
          </a:xfrm>
          <a:prstGeom prst="straightConnector1">
            <a:avLst/>
          </a:prstGeom>
          <a:noFill/>
          <a:ln w="19050" cap="flat" cmpd="sng">
            <a:solidFill>
              <a:schemeClr val="accent1">
                <a:lumMod val="20000"/>
                <a:lumOff val="80000"/>
              </a:schemeClr>
            </a:solidFill>
            <a:prstDash val="solid"/>
            <a:round/>
            <a:headEnd type="none" w="med" len="med"/>
            <a:tailEnd type="none" w="med" len="med"/>
          </a:ln>
        </p:spPr>
      </p:cxnSp>
      <p:cxnSp>
        <p:nvCxnSpPr>
          <p:cNvPr id="41" name="Google Shape;2063;p60">
            <a:extLst>
              <a:ext uri="{FF2B5EF4-FFF2-40B4-BE49-F238E27FC236}">
                <a16:creationId xmlns:a16="http://schemas.microsoft.com/office/drawing/2014/main" id="{5C68F422-0418-4A81-942B-AFD7A1F446C0}"/>
              </a:ext>
            </a:extLst>
          </p:cNvPr>
          <p:cNvCxnSpPr>
            <a:cxnSpLocks/>
          </p:cNvCxnSpPr>
          <p:nvPr/>
        </p:nvCxnSpPr>
        <p:spPr>
          <a:xfrm flipH="1">
            <a:off x="0" y="4547768"/>
            <a:ext cx="5356951" cy="45077"/>
          </a:xfrm>
          <a:prstGeom prst="straightConnector1">
            <a:avLst/>
          </a:prstGeom>
          <a:noFill/>
          <a:ln w="19050" cap="flat" cmpd="sng">
            <a:solidFill>
              <a:schemeClr val="bg1">
                <a:lumMod val="75000"/>
              </a:schemeClr>
            </a:solidFill>
            <a:prstDash val="solid"/>
            <a:round/>
            <a:headEnd type="none" w="med" len="med"/>
            <a:tailEnd type="none" w="med" len="med"/>
          </a:ln>
        </p:spPr>
      </p:cxnSp>
      <p:sp>
        <p:nvSpPr>
          <p:cNvPr id="11" name="Google Shape;2057;p60">
            <a:extLst>
              <a:ext uri="{FF2B5EF4-FFF2-40B4-BE49-F238E27FC236}">
                <a16:creationId xmlns:a16="http://schemas.microsoft.com/office/drawing/2014/main" id="{45172DA4-3322-4649-87A7-DA7D3EC302FF}"/>
              </a:ext>
            </a:extLst>
          </p:cNvPr>
          <p:cNvSpPr/>
          <p:nvPr/>
        </p:nvSpPr>
        <p:spPr>
          <a:xfrm>
            <a:off x="2307142" y="2571750"/>
            <a:ext cx="2259419" cy="225941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2064;p60">
            <a:extLst>
              <a:ext uri="{FF2B5EF4-FFF2-40B4-BE49-F238E27FC236}">
                <a16:creationId xmlns:a16="http://schemas.microsoft.com/office/drawing/2014/main" id="{C8B4EDB8-79FC-4EAD-B543-8C745400EEE9}"/>
              </a:ext>
            </a:extLst>
          </p:cNvPr>
          <p:cNvCxnSpPr>
            <a:cxnSpLocks/>
            <a:stCxn id="11" idx="4"/>
          </p:cNvCxnSpPr>
          <p:nvPr/>
        </p:nvCxnSpPr>
        <p:spPr>
          <a:xfrm>
            <a:off x="3436852" y="4831169"/>
            <a:ext cx="0" cy="312331"/>
          </a:xfrm>
          <a:prstGeom prst="straightConnector1">
            <a:avLst/>
          </a:prstGeom>
          <a:noFill/>
          <a:ln w="19050" cap="flat" cmpd="sng">
            <a:solidFill>
              <a:schemeClr val="accent1"/>
            </a:solidFill>
            <a:prstDash val="solid"/>
            <a:round/>
            <a:headEnd type="none" w="med" len="med"/>
            <a:tailEnd type="none" w="med" len="med"/>
          </a:ln>
        </p:spPr>
      </p:cxnSp>
      <p:sp>
        <p:nvSpPr>
          <p:cNvPr id="6" name="TextBox 5">
            <a:extLst>
              <a:ext uri="{FF2B5EF4-FFF2-40B4-BE49-F238E27FC236}">
                <a16:creationId xmlns:a16="http://schemas.microsoft.com/office/drawing/2014/main" id="{CB0E1D46-9F2A-4912-BA9D-69A7D9262CCB}"/>
              </a:ext>
            </a:extLst>
          </p:cNvPr>
          <p:cNvSpPr txBox="1"/>
          <p:nvPr/>
        </p:nvSpPr>
        <p:spPr>
          <a:xfrm>
            <a:off x="2582984" y="2869181"/>
            <a:ext cx="1910389" cy="1664558"/>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Class PPM’s Deliverables Lesson Learned:</a:t>
            </a:r>
            <a:b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br>
            <a:endPar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Dedication too much time on Re-adjusting excel and word documents templates for my current PPM’s deliverables.</a:t>
            </a:r>
            <a:endParaRPr lang="en-US" sz="11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Google Shape;2054;p60">
            <a:extLst>
              <a:ext uri="{FF2B5EF4-FFF2-40B4-BE49-F238E27FC236}">
                <a16:creationId xmlns:a16="http://schemas.microsoft.com/office/drawing/2014/main" id="{4CA6580D-A2BE-4BA7-B414-274C274E6E3A}"/>
              </a:ext>
            </a:extLst>
          </p:cNvPr>
          <p:cNvSpPr/>
          <p:nvPr/>
        </p:nvSpPr>
        <p:spPr>
          <a:xfrm>
            <a:off x="116600" y="2655747"/>
            <a:ext cx="1819200" cy="1819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2065;p60">
            <a:extLst>
              <a:ext uri="{FF2B5EF4-FFF2-40B4-BE49-F238E27FC236}">
                <a16:creationId xmlns:a16="http://schemas.microsoft.com/office/drawing/2014/main" id="{E491CCC7-D8E7-49B5-9D67-D2A1A561A4E3}"/>
              </a:ext>
            </a:extLst>
          </p:cNvPr>
          <p:cNvCxnSpPr>
            <a:cxnSpLocks/>
            <a:stCxn id="7" idx="4"/>
          </p:cNvCxnSpPr>
          <p:nvPr/>
        </p:nvCxnSpPr>
        <p:spPr>
          <a:xfrm>
            <a:off x="1026200" y="4474947"/>
            <a:ext cx="0" cy="668553"/>
          </a:xfrm>
          <a:prstGeom prst="straightConnector1">
            <a:avLst/>
          </a:prstGeom>
          <a:noFill/>
          <a:ln w="19050" cap="flat" cmpd="sng">
            <a:solidFill>
              <a:schemeClr val="accent2"/>
            </a:solidFill>
            <a:prstDash val="solid"/>
            <a:round/>
            <a:headEnd type="none" w="med" len="med"/>
            <a:tailEnd type="none" w="med" len="med"/>
          </a:ln>
        </p:spPr>
      </p:cxnSp>
      <p:sp>
        <p:nvSpPr>
          <p:cNvPr id="9" name="Google Shape;2060;p60">
            <a:extLst>
              <a:ext uri="{FF2B5EF4-FFF2-40B4-BE49-F238E27FC236}">
                <a16:creationId xmlns:a16="http://schemas.microsoft.com/office/drawing/2014/main" id="{75B5D4C0-340C-4662-9751-B536F989BFB7}"/>
              </a:ext>
            </a:extLst>
          </p:cNvPr>
          <p:cNvSpPr/>
          <p:nvPr/>
        </p:nvSpPr>
        <p:spPr>
          <a:xfrm>
            <a:off x="7089868" y="654832"/>
            <a:ext cx="1819200" cy="181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 name="Google Shape;2063;p60">
            <a:extLst>
              <a:ext uri="{FF2B5EF4-FFF2-40B4-BE49-F238E27FC236}">
                <a16:creationId xmlns:a16="http://schemas.microsoft.com/office/drawing/2014/main" id="{955093A2-7E13-403D-A0B6-8413B11CB186}"/>
              </a:ext>
            </a:extLst>
          </p:cNvPr>
          <p:cNvCxnSpPr>
            <a:cxnSpLocks/>
            <a:stCxn id="9" idx="0"/>
          </p:cNvCxnSpPr>
          <p:nvPr/>
        </p:nvCxnSpPr>
        <p:spPr>
          <a:xfrm flipV="1">
            <a:off x="7999468" y="0"/>
            <a:ext cx="0" cy="654832"/>
          </a:xfrm>
          <a:prstGeom prst="straightConnector1">
            <a:avLst/>
          </a:prstGeom>
          <a:noFill/>
          <a:ln w="19050" cap="flat" cmpd="sng">
            <a:solidFill>
              <a:schemeClr val="accent3"/>
            </a:solidFill>
            <a:prstDash val="solid"/>
            <a:round/>
            <a:headEnd type="none" w="med" len="med"/>
            <a:tailEnd type="none" w="med" len="med"/>
          </a:ln>
        </p:spPr>
      </p:cxnSp>
      <p:sp>
        <p:nvSpPr>
          <p:cNvPr id="13" name="Google Shape;2054;p60">
            <a:extLst>
              <a:ext uri="{FF2B5EF4-FFF2-40B4-BE49-F238E27FC236}">
                <a16:creationId xmlns:a16="http://schemas.microsoft.com/office/drawing/2014/main" id="{F3AD6D0D-D80F-4A84-A767-5F56721BA398}"/>
              </a:ext>
            </a:extLst>
          </p:cNvPr>
          <p:cNvSpPr/>
          <p:nvPr/>
        </p:nvSpPr>
        <p:spPr>
          <a:xfrm>
            <a:off x="6123344" y="2698448"/>
            <a:ext cx="1819200" cy="1819200"/>
          </a:xfrm>
          <a:prstGeom prst="ellipse">
            <a:avLst/>
          </a:prstGeom>
          <a:solidFill>
            <a:srgbClr val="FF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2065;p60">
            <a:extLst>
              <a:ext uri="{FF2B5EF4-FFF2-40B4-BE49-F238E27FC236}">
                <a16:creationId xmlns:a16="http://schemas.microsoft.com/office/drawing/2014/main" id="{F2DFB402-3B71-44C5-85A1-1FD0DCA298EF}"/>
              </a:ext>
            </a:extLst>
          </p:cNvPr>
          <p:cNvCxnSpPr>
            <a:cxnSpLocks/>
          </p:cNvCxnSpPr>
          <p:nvPr/>
        </p:nvCxnSpPr>
        <p:spPr>
          <a:xfrm>
            <a:off x="7946175" y="3608048"/>
            <a:ext cx="1197825" cy="0"/>
          </a:xfrm>
          <a:prstGeom prst="straightConnector1">
            <a:avLst/>
          </a:prstGeom>
          <a:noFill/>
          <a:ln w="19050" cap="flat" cmpd="sng">
            <a:solidFill>
              <a:srgbClr val="FF9999"/>
            </a:solidFill>
            <a:prstDash val="solid"/>
            <a:round/>
            <a:headEnd type="none" w="med" len="med"/>
            <a:tailEnd type="none" w="med" len="med"/>
          </a:ln>
        </p:spPr>
      </p:cxnSp>
      <p:sp>
        <p:nvSpPr>
          <p:cNvPr id="19" name="TextBox 18">
            <a:extLst>
              <a:ext uri="{FF2B5EF4-FFF2-40B4-BE49-F238E27FC236}">
                <a16:creationId xmlns:a16="http://schemas.microsoft.com/office/drawing/2014/main" id="{A1576B75-99F7-4269-8CA2-AAA9F29C9A24}"/>
              </a:ext>
            </a:extLst>
          </p:cNvPr>
          <p:cNvSpPr txBox="1"/>
          <p:nvPr/>
        </p:nvSpPr>
        <p:spPr>
          <a:xfrm>
            <a:off x="180373" y="3128304"/>
            <a:ext cx="1837617" cy="874085"/>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Lesson Learned PPM3:</a:t>
            </a:r>
          </a:p>
          <a:p>
            <a:pPr marR="0" lvl="0" rtl="0">
              <a:lnSpc>
                <a:spcPct val="107000"/>
              </a:lnSpc>
              <a:spcBef>
                <a:spcPts val="0"/>
              </a:spcBef>
              <a:spcAft>
                <a:spcPts val="0"/>
              </a:spcAft>
            </a:pPr>
            <a:endParaRPr lang="en-US" sz="12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Project Schedule Calendar and Duration Type.</a:t>
            </a:r>
            <a:endParaRPr lang="en-US" sz="11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ACB5590-C438-4ED2-A50E-CFE10A8159D9}"/>
              </a:ext>
            </a:extLst>
          </p:cNvPr>
          <p:cNvSpPr txBox="1"/>
          <p:nvPr/>
        </p:nvSpPr>
        <p:spPr>
          <a:xfrm>
            <a:off x="6242738" y="2984962"/>
            <a:ext cx="1673012" cy="1269322"/>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Lesson Learned PPM3:</a:t>
            </a:r>
          </a:p>
          <a:p>
            <a:pPr marR="0" lvl="0" rtl="0">
              <a:lnSpc>
                <a:spcPct val="107000"/>
              </a:lnSpc>
              <a:spcBef>
                <a:spcPts val="0"/>
              </a:spcBef>
              <a:spcAft>
                <a:spcPts val="0"/>
              </a:spcAft>
            </a:pPr>
            <a:endParaRPr lang="en-US" sz="1200" b="1"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Implement Research to the Project at the starting of the project lifecycle.</a:t>
            </a:r>
            <a:endParaRPr lang="en-US" sz="11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B9D6F5F7-4012-436A-9F41-843075E62988}"/>
              </a:ext>
            </a:extLst>
          </p:cNvPr>
          <p:cNvSpPr txBox="1"/>
          <p:nvPr/>
        </p:nvSpPr>
        <p:spPr>
          <a:xfrm>
            <a:off x="7208200" y="1028580"/>
            <a:ext cx="1673012" cy="1071704"/>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Lesson Learned PPM3:</a:t>
            </a:r>
          </a:p>
          <a:p>
            <a:pPr marR="0" lvl="0" rtl="0">
              <a:lnSpc>
                <a:spcPct val="107000"/>
              </a:lnSpc>
              <a:spcBef>
                <a:spcPts val="0"/>
              </a:spcBef>
              <a:spcAft>
                <a:spcPts val="0"/>
              </a:spcAft>
            </a:pPr>
            <a:endParaRPr lang="en-US" sz="1200" b="1"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Risk implemented in Project Schedule (Microsoft Projects).</a:t>
            </a:r>
            <a:endParaRPr lang="en-US" sz="11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5" name="Google Shape;2060;p60">
            <a:extLst>
              <a:ext uri="{FF2B5EF4-FFF2-40B4-BE49-F238E27FC236}">
                <a16:creationId xmlns:a16="http://schemas.microsoft.com/office/drawing/2014/main" id="{A1EE3FC7-4DC8-4981-9032-DF9AF2F3DE4E}"/>
              </a:ext>
            </a:extLst>
          </p:cNvPr>
          <p:cNvSpPr/>
          <p:nvPr/>
        </p:nvSpPr>
        <p:spPr>
          <a:xfrm>
            <a:off x="1292204" y="948268"/>
            <a:ext cx="1819200" cy="181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2063;p60">
            <a:extLst>
              <a:ext uri="{FF2B5EF4-FFF2-40B4-BE49-F238E27FC236}">
                <a16:creationId xmlns:a16="http://schemas.microsoft.com/office/drawing/2014/main" id="{835AC9A1-C12A-4898-9473-D76F8B2ABA8B}"/>
              </a:ext>
            </a:extLst>
          </p:cNvPr>
          <p:cNvCxnSpPr>
            <a:cxnSpLocks/>
            <a:stCxn id="25" idx="0"/>
          </p:cNvCxnSpPr>
          <p:nvPr/>
        </p:nvCxnSpPr>
        <p:spPr>
          <a:xfrm flipV="1">
            <a:off x="2201804" y="0"/>
            <a:ext cx="3780" cy="948268"/>
          </a:xfrm>
          <a:prstGeom prst="straightConnector1">
            <a:avLst/>
          </a:prstGeom>
          <a:noFill/>
          <a:ln w="19050" cap="flat" cmpd="sng">
            <a:solidFill>
              <a:schemeClr val="accent3"/>
            </a:solidFill>
            <a:prstDash val="solid"/>
            <a:round/>
            <a:headEnd type="none" w="med" len="med"/>
            <a:tailEnd type="none" w="med" len="med"/>
          </a:ln>
        </p:spPr>
      </p:cxnSp>
      <p:sp>
        <p:nvSpPr>
          <p:cNvPr id="280" name="Google Shape;280;p5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Lesson Learned</a:t>
            </a:r>
            <a:endParaRPr dirty="0"/>
          </a:p>
        </p:txBody>
      </p:sp>
      <p:cxnSp>
        <p:nvCxnSpPr>
          <p:cNvPr id="281" name="Google Shape;281;p50"/>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30" name="TextBox 29">
            <a:extLst>
              <a:ext uri="{FF2B5EF4-FFF2-40B4-BE49-F238E27FC236}">
                <a16:creationId xmlns:a16="http://schemas.microsoft.com/office/drawing/2014/main" id="{C0384548-D1A1-4567-9B91-C9371F98C380}"/>
              </a:ext>
            </a:extLst>
          </p:cNvPr>
          <p:cNvSpPr txBox="1"/>
          <p:nvPr/>
        </p:nvSpPr>
        <p:spPr>
          <a:xfrm>
            <a:off x="1357393" y="1315990"/>
            <a:ext cx="1819199" cy="874085"/>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Project Lesso</a:t>
            </a:r>
            <a:r>
              <a:rPr lang="en-US" sz="1200" b="1"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n</a:t>
            </a: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 Learned:</a:t>
            </a:r>
          </a:p>
          <a:p>
            <a:pPr marR="0" lvl="0" rtl="0">
              <a:lnSpc>
                <a:spcPct val="107000"/>
              </a:lnSpc>
              <a:spcBef>
                <a:spcPts val="0"/>
              </a:spcBef>
              <a:spcAft>
                <a:spcPts val="0"/>
              </a:spcAft>
            </a:pPr>
            <a:endPar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Measuring the complexity of the Project I picked.</a:t>
            </a:r>
          </a:p>
        </p:txBody>
      </p:sp>
      <p:sp>
        <p:nvSpPr>
          <p:cNvPr id="31" name="Google Shape;2060;p60">
            <a:extLst>
              <a:ext uri="{FF2B5EF4-FFF2-40B4-BE49-F238E27FC236}">
                <a16:creationId xmlns:a16="http://schemas.microsoft.com/office/drawing/2014/main" id="{D5C016F2-22DA-4AF2-A6EE-75374BB35643}"/>
              </a:ext>
            </a:extLst>
          </p:cNvPr>
          <p:cNvSpPr/>
          <p:nvPr/>
        </p:nvSpPr>
        <p:spPr>
          <a:xfrm>
            <a:off x="4896779" y="-236327"/>
            <a:ext cx="1524154" cy="1524154"/>
          </a:xfrm>
          <a:prstGeom prst="ellipse">
            <a:avLst/>
          </a:prstGeom>
          <a:solidFill>
            <a:srgbClr val="99F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2063;p60">
            <a:extLst>
              <a:ext uri="{FF2B5EF4-FFF2-40B4-BE49-F238E27FC236}">
                <a16:creationId xmlns:a16="http://schemas.microsoft.com/office/drawing/2014/main" id="{7CE8D576-18A3-403B-8D98-DBD8E6818D24}"/>
              </a:ext>
            </a:extLst>
          </p:cNvPr>
          <p:cNvCxnSpPr>
            <a:cxnSpLocks/>
          </p:cNvCxnSpPr>
          <p:nvPr/>
        </p:nvCxnSpPr>
        <p:spPr>
          <a:xfrm flipV="1">
            <a:off x="5658856" y="508775"/>
            <a:ext cx="3503300" cy="31003"/>
          </a:xfrm>
          <a:prstGeom prst="straightConnector1">
            <a:avLst/>
          </a:prstGeom>
          <a:noFill/>
          <a:ln w="19050" cap="flat" cmpd="sng">
            <a:solidFill>
              <a:srgbClr val="99FFCC"/>
            </a:solidFill>
            <a:prstDash val="solid"/>
            <a:round/>
            <a:headEnd type="none" w="med" len="med"/>
            <a:tailEnd type="none" w="med" len="med"/>
          </a:ln>
        </p:spPr>
      </p:cxnSp>
      <p:sp>
        <p:nvSpPr>
          <p:cNvPr id="35" name="TextBox 34">
            <a:extLst>
              <a:ext uri="{FF2B5EF4-FFF2-40B4-BE49-F238E27FC236}">
                <a16:creationId xmlns:a16="http://schemas.microsoft.com/office/drawing/2014/main" id="{B324996D-0F3F-40EC-AC2B-DB02D163770C}"/>
              </a:ext>
            </a:extLst>
          </p:cNvPr>
          <p:cNvSpPr txBox="1"/>
          <p:nvPr/>
        </p:nvSpPr>
        <p:spPr>
          <a:xfrm>
            <a:off x="5027889" y="34725"/>
            <a:ext cx="1411200" cy="1071704"/>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Lesson Learned PPM1:</a:t>
            </a:r>
          </a:p>
          <a:p>
            <a:pPr marR="0" lvl="0" rtl="0">
              <a:lnSpc>
                <a:spcPct val="107000"/>
              </a:lnSpc>
              <a:spcBef>
                <a:spcPts val="0"/>
              </a:spcBef>
              <a:spcAft>
                <a:spcPts val="0"/>
              </a:spcAft>
            </a:pPr>
            <a:endPar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Time limit assigned per day.</a:t>
            </a:r>
          </a:p>
        </p:txBody>
      </p:sp>
      <p:sp>
        <p:nvSpPr>
          <p:cNvPr id="40" name="Google Shape;2060;p60">
            <a:extLst>
              <a:ext uri="{FF2B5EF4-FFF2-40B4-BE49-F238E27FC236}">
                <a16:creationId xmlns:a16="http://schemas.microsoft.com/office/drawing/2014/main" id="{718B2561-B9B2-4F02-8B37-A28B1FD51FD7}"/>
              </a:ext>
            </a:extLst>
          </p:cNvPr>
          <p:cNvSpPr/>
          <p:nvPr/>
        </p:nvSpPr>
        <p:spPr>
          <a:xfrm>
            <a:off x="4594874" y="3771662"/>
            <a:ext cx="1524154" cy="1524154"/>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TextBox 41">
            <a:extLst>
              <a:ext uri="{FF2B5EF4-FFF2-40B4-BE49-F238E27FC236}">
                <a16:creationId xmlns:a16="http://schemas.microsoft.com/office/drawing/2014/main" id="{2864D8E1-424B-43AA-A87E-0F84869A2EDD}"/>
              </a:ext>
            </a:extLst>
          </p:cNvPr>
          <p:cNvSpPr txBox="1"/>
          <p:nvPr/>
        </p:nvSpPr>
        <p:spPr>
          <a:xfrm>
            <a:off x="4780471" y="3915630"/>
            <a:ext cx="1391747" cy="1071704"/>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Lesson Learned PPM4:</a:t>
            </a:r>
          </a:p>
          <a:p>
            <a:pPr marR="0" lvl="0" rtl="0">
              <a:lnSpc>
                <a:spcPct val="107000"/>
              </a:lnSpc>
              <a:spcBef>
                <a:spcPts val="0"/>
              </a:spcBef>
              <a:spcAft>
                <a:spcPts val="0"/>
              </a:spcAft>
            </a:pPr>
            <a:endPar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Rework of PMP documents files</a:t>
            </a:r>
          </a:p>
        </p:txBody>
      </p:sp>
      <p:sp>
        <p:nvSpPr>
          <p:cNvPr id="45" name="Google Shape;2060;p60">
            <a:extLst>
              <a:ext uri="{FF2B5EF4-FFF2-40B4-BE49-F238E27FC236}">
                <a16:creationId xmlns:a16="http://schemas.microsoft.com/office/drawing/2014/main" id="{7A211675-C6BA-4944-8A1F-C0E87F51262B}"/>
              </a:ext>
            </a:extLst>
          </p:cNvPr>
          <p:cNvSpPr/>
          <p:nvPr/>
        </p:nvSpPr>
        <p:spPr>
          <a:xfrm>
            <a:off x="4421381" y="1494466"/>
            <a:ext cx="1819199" cy="1819199"/>
          </a:xfrm>
          <a:prstGeom prst="ellipse">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TextBox 45">
            <a:extLst>
              <a:ext uri="{FF2B5EF4-FFF2-40B4-BE49-F238E27FC236}">
                <a16:creationId xmlns:a16="http://schemas.microsoft.com/office/drawing/2014/main" id="{C507CBF1-FB40-465F-949B-563B7820ACBB}"/>
              </a:ext>
            </a:extLst>
          </p:cNvPr>
          <p:cNvSpPr txBox="1"/>
          <p:nvPr/>
        </p:nvSpPr>
        <p:spPr>
          <a:xfrm>
            <a:off x="4539169" y="1793514"/>
            <a:ext cx="1643872" cy="1269322"/>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Lesson Learned PPM2:</a:t>
            </a:r>
          </a:p>
          <a:p>
            <a:pPr marR="0" lvl="0" rtl="0">
              <a:lnSpc>
                <a:spcPct val="107000"/>
              </a:lnSpc>
              <a:spcBef>
                <a:spcPts val="0"/>
              </a:spcBef>
              <a:spcAft>
                <a:spcPts val="0"/>
              </a:spcAft>
            </a:pPr>
            <a:endPar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Consistency of Project Title, Description, Scope and Purpose Info across all files.</a:t>
            </a:r>
          </a:p>
        </p:txBody>
      </p:sp>
    </p:spTree>
    <p:extLst>
      <p:ext uri="{BB962C8B-B14F-4D97-AF65-F5344CB8AC3E}">
        <p14:creationId xmlns:p14="http://schemas.microsoft.com/office/powerpoint/2010/main" val="186721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1026200" y="478964"/>
            <a:ext cx="2837400" cy="6425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Project Phases</a:t>
            </a:r>
            <a:endParaRPr dirty="0">
              <a:solidFill>
                <a:schemeClr val="accent1"/>
              </a:solidFill>
            </a:endParaRPr>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13" name="Google Shape;9159;p75">
            <a:extLst>
              <a:ext uri="{FF2B5EF4-FFF2-40B4-BE49-F238E27FC236}">
                <a16:creationId xmlns:a16="http://schemas.microsoft.com/office/drawing/2014/main" id="{9EA9C77A-79FF-4E5C-AF51-DB6494002978}"/>
              </a:ext>
            </a:extLst>
          </p:cNvPr>
          <p:cNvGrpSpPr/>
          <p:nvPr/>
        </p:nvGrpSpPr>
        <p:grpSpPr>
          <a:xfrm>
            <a:off x="345256" y="2484926"/>
            <a:ext cx="8453488" cy="941399"/>
            <a:chOff x="238125" y="2506075"/>
            <a:chExt cx="7115411" cy="673075"/>
          </a:xfrm>
        </p:grpSpPr>
        <p:sp>
          <p:nvSpPr>
            <p:cNvPr id="14" name="Google Shape;9160;p75">
              <a:extLst>
                <a:ext uri="{FF2B5EF4-FFF2-40B4-BE49-F238E27FC236}">
                  <a16:creationId xmlns:a16="http://schemas.microsoft.com/office/drawing/2014/main" id="{DAC0C14C-4611-483D-8057-74731234E230}"/>
                </a:ext>
              </a:extLst>
            </p:cNvPr>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chemeClr val="bg2">
                <a:lumMod val="20000"/>
                <a:lumOff val="80000"/>
              </a:schemeClr>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Initiation</a:t>
              </a:r>
              <a:endParaRPr dirty="0"/>
            </a:p>
          </p:txBody>
        </p:sp>
        <p:sp>
          <p:nvSpPr>
            <p:cNvPr id="15" name="Google Shape;9161;p75">
              <a:extLst>
                <a:ext uri="{FF2B5EF4-FFF2-40B4-BE49-F238E27FC236}">
                  <a16:creationId xmlns:a16="http://schemas.microsoft.com/office/drawing/2014/main" id="{C00F882E-BB8D-4323-BC59-366BEDF81D01}"/>
                </a:ext>
              </a:extLst>
            </p:cNvPr>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bg2">
                <a:lumMod val="40000"/>
                <a:lumOff val="60000"/>
              </a:schemeClr>
            </a:solid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r>
                <a:rPr lang="en-US" dirty="0"/>
                <a:t>	Planning</a:t>
              </a:r>
            </a:p>
          </p:txBody>
        </p:sp>
        <p:sp>
          <p:nvSpPr>
            <p:cNvPr id="16" name="Google Shape;9162;p75">
              <a:extLst>
                <a:ext uri="{FF2B5EF4-FFF2-40B4-BE49-F238E27FC236}">
                  <a16:creationId xmlns:a16="http://schemas.microsoft.com/office/drawing/2014/main" id="{7C2D5502-0EEC-4F24-B03A-E24BF09C9BC9}"/>
                </a:ext>
              </a:extLst>
            </p:cNvPr>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bg2">
                <a:lumMod val="60000"/>
                <a:lumOff val="40000"/>
              </a:schemeClr>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Execution</a:t>
              </a:r>
              <a:endParaRPr dirty="0"/>
            </a:p>
          </p:txBody>
        </p:sp>
        <p:sp>
          <p:nvSpPr>
            <p:cNvPr id="17" name="Google Shape;9163;p75">
              <a:extLst>
                <a:ext uri="{FF2B5EF4-FFF2-40B4-BE49-F238E27FC236}">
                  <a16:creationId xmlns:a16="http://schemas.microsoft.com/office/drawing/2014/main" id="{6669E713-C37D-4DED-9241-C56465057F0F}"/>
                </a:ext>
              </a:extLst>
            </p:cNvPr>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bg2">
                <a:lumMod val="50000"/>
              </a:schemeClr>
            </a:solid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Closure</a:t>
              </a:r>
              <a:endParaRPr dirty="0"/>
            </a:p>
          </p:txBody>
        </p:sp>
        <p:sp>
          <p:nvSpPr>
            <p:cNvPr id="18" name="Google Shape;9164;p75">
              <a:extLst>
                <a:ext uri="{FF2B5EF4-FFF2-40B4-BE49-F238E27FC236}">
                  <a16:creationId xmlns:a16="http://schemas.microsoft.com/office/drawing/2014/main" id="{5D7BA9D5-6F55-448E-BBB9-356506C2BAE2}"/>
                </a:ext>
              </a:extLst>
            </p:cNvPr>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chemeClr val="bg2">
                <a:lumMod val="75000"/>
              </a:schemeClr>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Monitoring</a:t>
              </a:r>
              <a:br>
                <a:rPr lang="en-US" dirty="0"/>
              </a:br>
              <a:r>
                <a:rPr lang="en-US" dirty="0"/>
                <a:t>              &amp; Controlling</a:t>
              </a:r>
              <a:endParaRPr dirty="0"/>
            </a:p>
          </p:txBody>
        </p:sp>
      </p:grpSp>
      <p:grpSp>
        <p:nvGrpSpPr>
          <p:cNvPr id="30" name="Google Shape;10498;p79">
            <a:extLst>
              <a:ext uri="{FF2B5EF4-FFF2-40B4-BE49-F238E27FC236}">
                <a16:creationId xmlns:a16="http://schemas.microsoft.com/office/drawing/2014/main" id="{6872F0AA-B25F-4026-82E1-97EACA95600D}"/>
              </a:ext>
            </a:extLst>
          </p:cNvPr>
          <p:cNvGrpSpPr/>
          <p:nvPr/>
        </p:nvGrpSpPr>
        <p:grpSpPr>
          <a:xfrm>
            <a:off x="786040" y="2772779"/>
            <a:ext cx="371883" cy="365691"/>
            <a:chOff x="860940" y="2746477"/>
            <a:chExt cx="371883" cy="365691"/>
          </a:xfrm>
          <a:solidFill>
            <a:schemeClr val="accent3">
              <a:lumMod val="75000"/>
            </a:schemeClr>
          </a:solidFill>
        </p:grpSpPr>
        <p:sp>
          <p:nvSpPr>
            <p:cNvPr id="31" name="Google Shape;10499;p79">
              <a:extLst>
                <a:ext uri="{FF2B5EF4-FFF2-40B4-BE49-F238E27FC236}">
                  <a16:creationId xmlns:a16="http://schemas.microsoft.com/office/drawing/2014/main" id="{9806029F-E47F-4470-B35E-431380A595C7}"/>
                </a:ext>
              </a:extLst>
            </p:cNvPr>
            <p:cNvSpPr/>
            <p:nvPr/>
          </p:nvSpPr>
          <p:spPr>
            <a:xfrm>
              <a:off x="908191" y="3026302"/>
              <a:ext cx="30294" cy="28961"/>
            </a:xfrm>
            <a:custGeom>
              <a:avLst/>
              <a:gdLst/>
              <a:ahLst/>
              <a:cxnLst/>
              <a:rect l="l" t="t" r="r" b="b"/>
              <a:pathLst>
                <a:path w="954" h="912" extrusionOk="0">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grp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00;p79">
              <a:extLst>
                <a:ext uri="{FF2B5EF4-FFF2-40B4-BE49-F238E27FC236}">
                  <a16:creationId xmlns:a16="http://schemas.microsoft.com/office/drawing/2014/main" id="{596083FF-CA38-4BCD-8E7C-57FE8DCF017C}"/>
                </a:ext>
              </a:extLst>
            </p:cNvPr>
            <p:cNvSpPr/>
            <p:nvPr/>
          </p:nvSpPr>
          <p:spPr>
            <a:xfrm>
              <a:off x="943757" y="3061836"/>
              <a:ext cx="30263" cy="28961"/>
            </a:xfrm>
            <a:custGeom>
              <a:avLst/>
              <a:gdLst/>
              <a:ahLst/>
              <a:cxnLst/>
              <a:rect l="l" t="t" r="r" b="b"/>
              <a:pathLst>
                <a:path w="953" h="912" extrusionOk="0">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grp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01;p79">
              <a:extLst>
                <a:ext uri="{FF2B5EF4-FFF2-40B4-BE49-F238E27FC236}">
                  <a16:creationId xmlns:a16="http://schemas.microsoft.com/office/drawing/2014/main" id="{74F79024-FCF3-4291-92E4-D5B3730E1254}"/>
                </a:ext>
              </a:extLst>
            </p:cNvPr>
            <p:cNvSpPr/>
            <p:nvPr/>
          </p:nvSpPr>
          <p:spPr>
            <a:xfrm>
              <a:off x="926355" y="3044085"/>
              <a:ext cx="29881" cy="28579"/>
            </a:xfrm>
            <a:custGeom>
              <a:avLst/>
              <a:gdLst/>
              <a:ahLst/>
              <a:cxnLst/>
              <a:rect l="l" t="t" r="r" b="b"/>
              <a:pathLst>
                <a:path w="941" h="900" extrusionOk="0">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grp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02;p79">
              <a:extLst>
                <a:ext uri="{FF2B5EF4-FFF2-40B4-BE49-F238E27FC236}">
                  <a16:creationId xmlns:a16="http://schemas.microsoft.com/office/drawing/2014/main" id="{EF5F6EA2-3E38-4AA1-B95F-5B171EED1E47}"/>
                </a:ext>
              </a:extLst>
            </p:cNvPr>
            <p:cNvSpPr/>
            <p:nvPr/>
          </p:nvSpPr>
          <p:spPr>
            <a:xfrm>
              <a:off x="860940" y="2746477"/>
              <a:ext cx="371883" cy="365691"/>
            </a:xfrm>
            <a:custGeom>
              <a:avLst/>
              <a:gdLst/>
              <a:ahLst/>
              <a:cxnLst/>
              <a:rect l="l" t="t" r="r" b="b"/>
              <a:pathLst>
                <a:path w="11711" h="11516" extrusionOk="0">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grp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03;p79">
              <a:extLst>
                <a:ext uri="{FF2B5EF4-FFF2-40B4-BE49-F238E27FC236}">
                  <a16:creationId xmlns:a16="http://schemas.microsoft.com/office/drawing/2014/main" id="{1AF1A45B-9FF7-41F0-888E-90426386B86E}"/>
                </a:ext>
              </a:extLst>
            </p:cNvPr>
            <p:cNvSpPr/>
            <p:nvPr/>
          </p:nvSpPr>
          <p:spPr>
            <a:xfrm>
              <a:off x="1070396" y="2832057"/>
              <a:ext cx="90406" cy="69035"/>
            </a:xfrm>
            <a:custGeom>
              <a:avLst/>
              <a:gdLst/>
              <a:ahLst/>
              <a:cxnLst/>
              <a:rect l="l" t="t" r="r" b="b"/>
              <a:pathLst>
                <a:path w="2847" h="2174" extrusionOk="0">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grp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11385;p81">
            <a:extLst>
              <a:ext uri="{FF2B5EF4-FFF2-40B4-BE49-F238E27FC236}">
                <a16:creationId xmlns:a16="http://schemas.microsoft.com/office/drawing/2014/main" id="{71387D95-4E48-421D-9CC4-1947A8836B74}"/>
              </a:ext>
            </a:extLst>
          </p:cNvPr>
          <p:cNvGrpSpPr/>
          <p:nvPr/>
        </p:nvGrpSpPr>
        <p:grpSpPr>
          <a:xfrm>
            <a:off x="7340616" y="2839266"/>
            <a:ext cx="322508" cy="273494"/>
            <a:chOff x="2661459" y="2015001"/>
            <a:chExt cx="322508" cy="273494"/>
          </a:xfrm>
          <a:solidFill>
            <a:schemeClr val="accent6"/>
          </a:solidFill>
        </p:grpSpPr>
        <p:sp>
          <p:nvSpPr>
            <p:cNvPr id="37" name="Google Shape;11386;p81">
              <a:extLst>
                <a:ext uri="{FF2B5EF4-FFF2-40B4-BE49-F238E27FC236}">
                  <a16:creationId xmlns:a16="http://schemas.microsoft.com/office/drawing/2014/main" id="{958B9EB4-7BC6-429B-BD25-0A864F7944A4}"/>
                </a:ext>
              </a:extLst>
            </p:cNvPr>
            <p:cNvSpPr/>
            <p:nvPr/>
          </p:nvSpPr>
          <p:spPr>
            <a:xfrm>
              <a:off x="2661459" y="2028878"/>
              <a:ext cx="322508" cy="259617"/>
            </a:xfrm>
            <a:custGeom>
              <a:avLst/>
              <a:gdLst/>
              <a:ahLst/>
              <a:cxnLst/>
              <a:rect l="l" t="t" r="r" b="b"/>
              <a:pathLst>
                <a:path w="10133" h="8157" extrusionOk="0">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grpFill/>
            <a:ln w="3175">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387;p81">
              <a:extLst>
                <a:ext uri="{FF2B5EF4-FFF2-40B4-BE49-F238E27FC236}">
                  <a16:creationId xmlns:a16="http://schemas.microsoft.com/office/drawing/2014/main" id="{A5E2953C-38C8-4C81-87B6-7BF8BC94F4C9}"/>
                </a:ext>
              </a:extLst>
            </p:cNvPr>
            <p:cNvSpPr/>
            <p:nvPr/>
          </p:nvSpPr>
          <p:spPr>
            <a:xfrm>
              <a:off x="2946442" y="2015001"/>
              <a:ext cx="37525" cy="26799"/>
            </a:xfrm>
            <a:custGeom>
              <a:avLst/>
              <a:gdLst/>
              <a:ahLst/>
              <a:cxnLst/>
              <a:rect l="l" t="t" r="r" b="b"/>
              <a:pathLst>
                <a:path w="1179" h="842" extrusionOk="0">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grpFill/>
            <a:ln w="3175">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10491;p79">
            <a:extLst>
              <a:ext uri="{FF2B5EF4-FFF2-40B4-BE49-F238E27FC236}">
                <a16:creationId xmlns:a16="http://schemas.microsoft.com/office/drawing/2014/main" id="{CDEEA7EE-DA52-4C26-9D19-2F028898D60D}"/>
              </a:ext>
            </a:extLst>
          </p:cNvPr>
          <p:cNvGrpSpPr/>
          <p:nvPr/>
        </p:nvGrpSpPr>
        <p:grpSpPr>
          <a:xfrm>
            <a:off x="4085640" y="2767287"/>
            <a:ext cx="370930" cy="370549"/>
            <a:chOff x="2497275" y="2744159"/>
            <a:chExt cx="370930" cy="370549"/>
          </a:xfrm>
          <a:solidFill>
            <a:schemeClr val="accent3">
              <a:lumMod val="75000"/>
            </a:schemeClr>
          </a:solidFill>
        </p:grpSpPr>
        <p:sp>
          <p:nvSpPr>
            <p:cNvPr id="40" name="Google Shape;10492;p79">
              <a:extLst>
                <a:ext uri="{FF2B5EF4-FFF2-40B4-BE49-F238E27FC236}">
                  <a16:creationId xmlns:a16="http://schemas.microsoft.com/office/drawing/2014/main" id="{29C8F75A-5333-44BD-9510-2E293E1A0B08}"/>
                </a:ext>
              </a:extLst>
            </p:cNvPr>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93;p79">
              <a:extLst>
                <a:ext uri="{FF2B5EF4-FFF2-40B4-BE49-F238E27FC236}">
                  <a16:creationId xmlns:a16="http://schemas.microsoft.com/office/drawing/2014/main" id="{3B5390AE-A515-45C6-A3A0-72CE61AB0612}"/>
                </a:ext>
              </a:extLst>
            </p:cNvPr>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94;p79">
              <a:extLst>
                <a:ext uri="{FF2B5EF4-FFF2-40B4-BE49-F238E27FC236}">
                  <a16:creationId xmlns:a16="http://schemas.microsoft.com/office/drawing/2014/main" id="{65AAB209-C3BA-45B4-BC0B-9FE1D71D8A2F}"/>
                </a:ext>
              </a:extLst>
            </p:cNvPr>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95;p79">
              <a:extLst>
                <a:ext uri="{FF2B5EF4-FFF2-40B4-BE49-F238E27FC236}">
                  <a16:creationId xmlns:a16="http://schemas.microsoft.com/office/drawing/2014/main" id="{C9CEF746-DD23-4391-82A7-8ADD22EEFB21}"/>
                </a:ext>
              </a:extLst>
            </p:cNvPr>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96;p79">
              <a:extLst>
                <a:ext uri="{FF2B5EF4-FFF2-40B4-BE49-F238E27FC236}">
                  <a16:creationId xmlns:a16="http://schemas.microsoft.com/office/drawing/2014/main" id="{7A3BDA2A-07D5-47C0-BD97-0DD781C2AD33}"/>
                </a:ext>
              </a:extLst>
            </p:cNvPr>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97;p79">
              <a:extLst>
                <a:ext uri="{FF2B5EF4-FFF2-40B4-BE49-F238E27FC236}">
                  <a16:creationId xmlns:a16="http://schemas.microsoft.com/office/drawing/2014/main" id="{60ACE712-CDBD-4E9F-BF48-7899C68408B9}"/>
                </a:ext>
              </a:extLst>
            </p:cNvPr>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10638;p79">
            <a:extLst>
              <a:ext uri="{FF2B5EF4-FFF2-40B4-BE49-F238E27FC236}">
                <a16:creationId xmlns:a16="http://schemas.microsoft.com/office/drawing/2014/main" id="{8FBBCA06-F120-4B09-80F2-61143E9F390F}"/>
              </a:ext>
            </a:extLst>
          </p:cNvPr>
          <p:cNvGrpSpPr/>
          <p:nvPr/>
        </p:nvGrpSpPr>
        <p:grpSpPr>
          <a:xfrm>
            <a:off x="2540488" y="2784292"/>
            <a:ext cx="289827" cy="383442"/>
            <a:chOff x="4218333" y="3184982"/>
            <a:chExt cx="209107" cy="383442"/>
          </a:xfrm>
          <a:solidFill>
            <a:schemeClr val="accent3">
              <a:lumMod val="75000"/>
            </a:schemeClr>
          </a:solidFill>
        </p:grpSpPr>
        <p:sp>
          <p:nvSpPr>
            <p:cNvPr id="47" name="Google Shape;10639;p79">
              <a:extLst>
                <a:ext uri="{FF2B5EF4-FFF2-40B4-BE49-F238E27FC236}">
                  <a16:creationId xmlns:a16="http://schemas.microsoft.com/office/drawing/2014/main" id="{54987421-FC0D-4AB3-BAE3-2ADB91A18A15}"/>
                </a:ext>
              </a:extLst>
            </p:cNvPr>
            <p:cNvSpPr/>
            <p:nvPr/>
          </p:nvSpPr>
          <p:spPr>
            <a:xfrm>
              <a:off x="4218333" y="3184982"/>
              <a:ext cx="207963" cy="117652"/>
            </a:xfrm>
            <a:custGeom>
              <a:avLst/>
              <a:gdLst/>
              <a:ahLst/>
              <a:cxnLst/>
              <a:rect l="l" t="t" r="r" b="b"/>
              <a:pathLst>
                <a:path w="6549" h="3705" extrusionOk="0">
                  <a:moveTo>
                    <a:pt x="3270" y="1"/>
                  </a:moveTo>
                  <a:cubicBezTo>
                    <a:pt x="3116" y="1"/>
                    <a:pt x="3003" y="73"/>
                    <a:pt x="3024" y="216"/>
                  </a:cubicBezTo>
                  <a:cubicBezTo>
                    <a:pt x="3035" y="314"/>
                    <a:pt x="3116" y="372"/>
                    <a:pt x="3212" y="372"/>
                  </a:cubicBezTo>
                  <a:cubicBezTo>
                    <a:pt x="3221" y="372"/>
                    <a:pt x="3230" y="371"/>
                    <a:pt x="3239" y="370"/>
                  </a:cubicBezTo>
                  <a:cubicBezTo>
                    <a:pt x="3257" y="367"/>
                    <a:pt x="3275" y="365"/>
                    <a:pt x="3293" y="365"/>
                  </a:cubicBezTo>
                  <a:cubicBezTo>
                    <a:pt x="3448" y="365"/>
                    <a:pt x="3572" y="497"/>
                    <a:pt x="3572" y="668"/>
                  </a:cubicBezTo>
                  <a:lnTo>
                    <a:pt x="3572" y="763"/>
                  </a:lnTo>
                  <a:lnTo>
                    <a:pt x="2977" y="763"/>
                  </a:lnTo>
                  <a:lnTo>
                    <a:pt x="2977" y="704"/>
                  </a:lnTo>
                  <a:cubicBezTo>
                    <a:pt x="2977" y="609"/>
                    <a:pt x="2905" y="525"/>
                    <a:pt x="2798" y="525"/>
                  </a:cubicBezTo>
                  <a:cubicBezTo>
                    <a:pt x="2691" y="525"/>
                    <a:pt x="2619" y="609"/>
                    <a:pt x="2619" y="704"/>
                  </a:cubicBezTo>
                  <a:lnTo>
                    <a:pt x="2619" y="763"/>
                  </a:lnTo>
                  <a:lnTo>
                    <a:pt x="1524" y="763"/>
                  </a:lnTo>
                  <a:cubicBezTo>
                    <a:pt x="1417" y="763"/>
                    <a:pt x="1345" y="847"/>
                    <a:pt x="1345" y="942"/>
                  </a:cubicBezTo>
                  <a:cubicBezTo>
                    <a:pt x="1345" y="1049"/>
                    <a:pt x="1417" y="1120"/>
                    <a:pt x="1524" y="1120"/>
                  </a:cubicBezTo>
                  <a:lnTo>
                    <a:pt x="6072" y="1120"/>
                  </a:lnTo>
                  <a:cubicBezTo>
                    <a:pt x="6132" y="1120"/>
                    <a:pt x="6191" y="1180"/>
                    <a:pt x="6191" y="1240"/>
                  </a:cubicBezTo>
                  <a:lnTo>
                    <a:pt x="6191" y="1644"/>
                  </a:lnTo>
                  <a:cubicBezTo>
                    <a:pt x="6191" y="1704"/>
                    <a:pt x="6132" y="1763"/>
                    <a:pt x="6072" y="1763"/>
                  </a:cubicBezTo>
                  <a:lnTo>
                    <a:pt x="476" y="1763"/>
                  </a:lnTo>
                  <a:cubicBezTo>
                    <a:pt x="417" y="1763"/>
                    <a:pt x="357" y="1704"/>
                    <a:pt x="357" y="1644"/>
                  </a:cubicBezTo>
                  <a:lnTo>
                    <a:pt x="357" y="1240"/>
                  </a:lnTo>
                  <a:cubicBezTo>
                    <a:pt x="357" y="1180"/>
                    <a:pt x="417" y="1120"/>
                    <a:pt x="476" y="1120"/>
                  </a:cubicBezTo>
                  <a:lnTo>
                    <a:pt x="810" y="1120"/>
                  </a:lnTo>
                  <a:cubicBezTo>
                    <a:pt x="917" y="1120"/>
                    <a:pt x="988" y="1049"/>
                    <a:pt x="988" y="942"/>
                  </a:cubicBezTo>
                  <a:cubicBezTo>
                    <a:pt x="988" y="847"/>
                    <a:pt x="917" y="763"/>
                    <a:pt x="810" y="763"/>
                  </a:cubicBezTo>
                  <a:lnTo>
                    <a:pt x="476" y="763"/>
                  </a:lnTo>
                  <a:cubicBezTo>
                    <a:pt x="214" y="763"/>
                    <a:pt x="0" y="978"/>
                    <a:pt x="0" y="1240"/>
                  </a:cubicBezTo>
                  <a:lnTo>
                    <a:pt x="0" y="1644"/>
                  </a:lnTo>
                  <a:cubicBezTo>
                    <a:pt x="0" y="1918"/>
                    <a:pt x="214" y="2121"/>
                    <a:pt x="476" y="2121"/>
                  </a:cubicBezTo>
                  <a:lnTo>
                    <a:pt x="607" y="2121"/>
                  </a:lnTo>
                  <a:lnTo>
                    <a:pt x="607" y="3526"/>
                  </a:lnTo>
                  <a:cubicBezTo>
                    <a:pt x="607" y="3621"/>
                    <a:pt x="691" y="3704"/>
                    <a:pt x="798" y="3704"/>
                  </a:cubicBezTo>
                  <a:cubicBezTo>
                    <a:pt x="893" y="3704"/>
                    <a:pt x="976" y="3621"/>
                    <a:pt x="976" y="3526"/>
                  </a:cubicBezTo>
                  <a:lnTo>
                    <a:pt x="976" y="2121"/>
                  </a:lnTo>
                  <a:lnTo>
                    <a:pt x="5584" y="2121"/>
                  </a:lnTo>
                  <a:lnTo>
                    <a:pt x="5584" y="2573"/>
                  </a:lnTo>
                  <a:cubicBezTo>
                    <a:pt x="5584" y="2668"/>
                    <a:pt x="5656" y="2752"/>
                    <a:pt x="5763" y="2752"/>
                  </a:cubicBezTo>
                  <a:cubicBezTo>
                    <a:pt x="5870" y="2752"/>
                    <a:pt x="5941" y="2668"/>
                    <a:pt x="5941" y="2573"/>
                  </a:cubicBezTo>
                  <a:lnTo>
                    <a:pt x="5941" y="2121"/>
                  </a:lnTo>
                  <a:lnTo>
                    <a:pt x="6072" y="2121"/>
                  </a:lnTo>
                  <a:cubicBezTo>
                    <a:pt x="6346" y="2121"/>
                    <a:pt x="6549" y="1918"/>
                    <a:pt x="6549" y="1644"/>
                  </a:cubicBezTo>
                  <a:lnTo>
                    <a:pt x="6549" y="1240"/>
                  </a:lnTo>
                  <a:cubicBezTo>
                    <a:pt x="6549" y="978"/>
                    <a:pt x="6346" y="763"/>
                    <a:pt x="6072" y="763"/>
                  </a:cubicBezTo>
                  <a:lnTo>
                    <a:pt x="3929" y="763"/>
                  </a:lnTo>
                  <a:lnTo>
                    <a:pt x="3929" y="668"/>
                  </a:lnTo>
                  <a:cubicBezTo>
                    <a:pt x="3929" y="221"/>
                    <a:pt x="3539" y="1"/>
                    <a:pt x="3270" y="1"/>
                  </a:cubicBezTo>
                  <a:close/>
                </a:path>
              </a:pathLst>
            </a:custGeom>
            <a:grp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640;p79">
              <a:extLst>
                <a:ext uri="{FF2B5EF4-FFF2-40B4-BE49-F238E27FC236}">
                  <a16:creationId xmlns:a16="http://schemas.microsoft.com/office/drawing/2014/main" id="{446037CA-E078-495A-BC28-8603DAE58506}"/>
                </a:ext>
              </a:extLst>
            </p:cNvPr>
            <p:cNvSpPr/>
            <p:nvPr/>
          </p:nvSpPr>
          <p:spPr>
            <a:xfrm>
              <a:off x="4218333" y="3282946"/>
              <a:ext cx="209107" cy="285477"/>
            </a:xfrm>
            <a:custGeom>
              <a:avLst/>
              <a:gdLst/>
              <a:ahLst/>
              <a:cxnLst/>
              <a:rect l="l" t="t" r="r" b="b"/>
              <a:pathLst>
                <a:path w="6585" h="8990" extrusionOk="0">
                  <a:moveTo>
                    <a:pt x="3215" y="5120"/>
                  </a:moveTo>
                  <a:cubicBezTo>
                    <a:pt x="2965" y="5655"/>
                    <a:pt x="2107" y="7477"/>
                    <a:pt x="1643" y="8442"/>
                  </a:cubicBezTo>
                  <a:cubicBezTo>
                    <a:pt x="1596" y="8537"/>
                    <a:pt x="1512" y="8572"/>
                    <a:pt x="1417" y="8572"/>
                  </a:cubicBezTo>
                  <a:cubicBezTo>
                    <a:pt x="1369" y="8572"/>
                    <a:pt x="1345" y="8561"/>
                    <a:pt x="1310" y="8549"/>
                  </a:cubicBezTo>
                  <a:cubicBezTo>
                    <a:pt x="1191" y="8489"/>
                    <a:pt x="1131" y="8334"/>
                    <a:pt x="1191" y="8215"/>
                  </a:cubicBezTo>
                  <a:lnTo>
                    <a:pt x="2667" y="5120"/>
                  </a:lnTo>
                  <a:close/>
                  <a:moveTo>
                    <a:pt x="3870" y="5120"/>
                  </a:moveTo>
                  <a:lnTo>
                    <a:pt x="5346" y="8215"/>
                  </a:lnTo>
                  <a:cubicBezTo>
                    <a:pt x="5406" y="8334"/>
                    <a:pt x="5358" y="8489"/>
                    <a:pt x="5227" y="8549"/>
                  </a:cubicBezTo>
                  <a:cubicBezTo>
                    <a:pt x="5203" y="8561"/>
                    <a:pt x="5155" y="8572"/>
                    <a:pt x="5120" y="8572"/>
                  </a:cubicBezTo>
                  <a:cubicBezTo>
                    <a:pt x="5036" y="8572"/>
                    <a:pt x="4941" y="8513"/>
                    <a:pt x="4905" y="8442"/>
                  </a:cubicBezTo>
                  <a:lnTo>
                    <a:pt x="3870" y="6287"/>
                  </a:lnTo>
                  <a:cubicBezTo>
                    <a:pt x="3870" y="6287"/>
                    <a:pt x="3489" y="5465"/>
                    <a:pt x="3477" y="5417"/>
                  </a:cubicBezTo>
                  <a:cubicBezTo>
                    <a:pt x="3572" y="5203"/>
                    <a:pt x="3608" y="5144"/>
                    <a:pt x="3608" y="5120"/>
                  </a:cubicBezTo>
                  <a:close/>
                  <a:moveTo>
                    <a:pt x="3274" y="5834"/>
                  </a:moveTo>
                  <a:lnTo>
                    <a:pt x="3536" y="6358"/>
                  </a:lnTo>
                  <a:lnTo>
                    <a:pt x="3536" y="8370"/>
                  </a:lnTo>
                  <a:cubicBezTo>
                    <a:pt x="3536" y="8501"/>
                    <a:pt x="3417" y="8620"/>
                    <a:pt x="3274" y="8620"/>
                  </a:cubicBezTo>
                  <a:cubicBezTo>
                    <a:pt x="3143" y="8620"/>
                    <a:pt x="3024" y="8501"/>
                    <a:pt x="3024" y="8370"/>
                  </a:cubicBezTo>
                  <a:lnTo>
                    <a:pt x="3024" y="6358"/>
                  </a:lnTo>
                  <a:lnTo>
                    <a:pt x="3274" y="5834"/>
                  </a:lnTo>
                  <a:close/>
                  <a:moveTo>
                    <a:pt x="5763" y="0"/>
                  </a:moveTo>
                  <a:cubicBezTo>
                    <a:pt x="5656" y="0"/>
                    <a:pt x="5584" y="71"/>
                    <a:pt x="5584" y="179"/>
                  </a:cubicBezTo>
                  <a:lnTo>
                    <a:pt x="5584" y="3774"/>
                  </a:lnTo>
                  <a:lnTo>
                    <a:pt x="976" y="3774"/>
                  </a:lnTo>
                  <a:lnTo>
                    <a:pt x="976" y="1131"/>
                  </a:lnTo>
                  <a:cubicBezTo>
                    <a:pt x="976" y="1024"/>
                    <a:pt x="893" y="953"/>
                    <a:pt x="798" y="953"/>
                  </a:cubicBezTo>
                  <a:cubicBezTo>
                    <a:pt x="691" y="953"/>
                    <a:pt x="607" y="1024"/>
                    <a:pt x="607" y="1131"/>
                  </a:cubicBezTo>
                  <a:lnTo>
                    <a:pt x="607" y="3774"/>
                  </a:lnTo>
                  <a:lnTo>
                    <a:pt x="476" y="3774"/>
                  </a:lnTo>
                  <a:cubicBezTo>
                    <a:pt x="214" y="3774"/>
                    <a:pt x="0" y="3977"/>
                    <a:pt x="0" y="4251"/>
                  </a:cubicBezTo>
                  <a:lnTo>
                    <a:pt x="0" y="4643"/>
                  </a:lnTo>
                  <a:cubicBezTo>
                    <a:pt x="0" y="4917"/>
                    <a:pt x="214" y="5120"/>
                    <a:pt x="476" y="5120"/>
                  </a:cubicBezTo>
                  <a:lnTo>
                    <a:pt x="2286" y="5120"/>
                  </a:lnTo>
                  <a:lnTo>
                    <a:pt x="881" y="8072"/>
                  </a:lnTo>
                  <a:cubicBezTo>
                    <a:pt x="738" y="8370"/>
                    <a:pt x="869" y="8739"/>
                    <a:pt x="1167" y="8870"/>
                  </a:cubicBezTo>
                  <a:cubicBezTo>
                    <a:pt x="1250" y="8918"/>
                    <a:pt x="1334" y="8930"/>
                    <a:pt x="1429" y="8930"/>
                  </a:cubicBezTo>
                  <a:cubicBezTo>
                    <a:pt x="1667" y="8930"/>
                    <a:pt x="1881" y="8799"/>
                    <a:pt x="1988" y="8596"/>
                  </a:cubicBezTo>
                  <a:lnTo>
                    <a:pt x="2679" y="7120"/>
                  </a:lnTo>
                  <a:lnTo>
                    <a:pt x="2679" y="8382"/>
                  </a:lnTo>
                  <a:cubicBezTo>
                    <a:pt x="2679" y="8715"/>
                    <a:pt x="2953" y="8989"/>
                    <a:pt x="3298" y="8989"/>
                  </a:cubicBezTo>
                  <a:cubicBezTo>
                    <a:pt x="3620" y="8989"/>
                    <a:pt x="3905" y="8727"/>
                    <a:pt x="3905" y="8382"/>
                  </a:cubicBezTo>
                  <a:lnTo>
                    <a:pt x="3905" y="7120"/>
                  </a:lnTo>
                  <a:lnTo>
                    <a:pt x="4608" y="8596"/>
                  </a:lnTo>
                  <a:cubicBezTo>
                    <a:pt x="4703" y="8799"/>
                    <a:pt x="4917" y="8930"/>
                    <a:pt x="5155" y="8930"/>
                  </a:cubicBezTo>
                  <a:cubicBezTo>
                    <a:pt x="5239" y="8930"/>
                    <a:pt x="5334" y="8918"/>
                    <a:pt x="5417" y="8870"/>
                  </a:cubicBezTo>
                  <a:cubicBezTo>
                    <a:pt x="5715" y="8727"/>
                    <a:pt x="5858" y="8370"/>
                    <a:pt x="5703" y="8072"/>
                  </a:cubicBezTo>
                  <a:lnTo>
                    <a:pt x="4310" y="5120"/>
                  </a:lnTo>
                  <a:lnTo>
                    <a:pt x="5060" y="5120"/>
                  </a:lnTo>
                  <a:cubicBezTo>
                    <a:pt x="5167" y="5120"/>
                    <a:pt x="5239" y="5048"/>
                    <a:pt x="5239" y="4941"/>
                  </a:cubicBezTo>
                  <a:cubicBezTo>
                    <a:pt x="5239" y="4846"/>
                    <a:pt x="5167" y="4763"/>
                    <a:pt x="5060" y="4763"/>
                  </a:cubicBezTo>
                  <a:lnTo>
                    <a:pt x="512" y="4763"/>
                  </a:lnTo>
                  <a:cubicBezTo>
                    <a:pt x="453" y="4763"/>
                    <a:pt x="393" y="4703"/>
                    <a:pt x="393" y="4643"/>
                  </a:cubicBezTo>
                  <a:lnTo>
                    <a:pt x="393" y="4251"/>
                  </a:lnTo>
                  <a:cubicBezTo>
                    <a:pt x="393" y="4191"/>
                    <a:pt x="453" y="4131"/>
                    <a:pt x="512" y="4131"/>
                  </a:cubicBezTo>
                  <a:lnTo>
                    <a:pt x="6108" y="4131"/>
                  </a:lnTo>
                  <a:cubicBezTo>
                    <a:pt x="6168" y="4131"/>
                    <a:pt x="6227" y="4191"/>
                    <a:pt x="6227" y="4251"/>
                  </a:cubicBezTo>
                  <a:lnTo>
                    <a:pt x="6227" y="4643"/>
                  </a:lnTo>
                  <a:cubicBezTo>
                    <a:pt x="6227" y="4703"/>
                    <a:pt x="6168" y="4763"/>
                    <a:pt x="6108" y="4763"/>
                  </a:cubicBezTo>
                  <a:lnTo>
                    <a:pt x="5775" y="4763"/>
                  </a:lnTo>
                  <a:cubicBezTo>
                    <a:pt x="5679" y="4763"/>
                    <a:pt x="5596" y="4846"/>
                    <a:pt x="5596" y="4941"/>
                  </a:cubicBezTo>
                  <a:cubicBezTo>
                    <a:pt x="5596" y="5048"/>
                    <a:pt x="5679" y="5120"/>
                    <a:pt x="5775" y="5120"/>
                  </a:cubicBezTo>
                  <a:lnTo>
                    <a:pt x="6108" y="5120"/>
                  </a:lnTo>
                  <a:cubicBezTo>
                    <a:pt x="6370" y="5120"/>
                    <a:pt x="6584" y="4917"/>
                    <a:pt x="6584" y="4643"/>
                  </a:cubicBezTo>
                  <a:lnTo>
                    <a:pt x="6584" y="4251"/>
                  </a:lnTo>
                  <a:cubicBezTo>
                    <a:pt x="6549" y="3977"/>
                    <a:pt x="6346" y="3774"/>
                    <a:pt x="6072" y="3774"/>
                  </a:cubicBezTo>
                  <a:lnTo>
                    <a:pt x="5941" y="3774"/>
                  </a:lnTo>
                  <a:lnTo>
                    <a:pt x="5941" y="179"/>
                  </a:lnTo>
                  <a:cubicBezTo>
                    <a:pt x="5941" y="71"/>
                    <a:pt x="5870" y="0"/>
                    <a:pt x="5763" y="0"/>
                  </a:cubicBezTo>
                  <a:close/>
                </a:path>
              </a:pathLst>
            </a:custGeom>
            <a:grp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10429;p79">
            <a:extLst>
              <a:ext uri="{FF2B5EF4-FFF2-40B4-BE49-F238E27FC236}">
                <a16:creationId xmlns:a16="http://schemas.microsoft.com/office/drawing/2014/main" id="{35FAA676-C9A0-44BB-8DD9-5FF3AA4B4FA9}"/>
              </a:ext>
            </a:extLst>
          </p:cNvPr>
          <p:cNvGrpSpPr/>
          <p:nvPr/>
        </p:nvGrpSpPr>
        <p:grpSpPr>
          <a:xfrm>
            <a:off x="5650549" y="2791720"/>
            <a:ext cx="359213" cy="327807"/>
            <a:chOff x="1958520" y="2302574"/>
            <a:chExt cx="359213" cy="327807"/>
          </a:xfrm>
          <a:solidFill>
            <a:schemeClr val="accent3">
              <a:lumMod val="50000"/>
            </a:schemeClr>
          </a:solidFill>
        </p:grpSpPr>
        <p:sp>
          <p:nvSpPr>
            <p:cNvPr id="50" name="Google Shape;10430;p79">
              <a:extLst>
                <a:ext uri="{FF2B5EF4-FFF2-40B4-BE49-F238E27FC236}">
                  <a16:creationId xmlns:a16="http://schemas.microsoft.com/office/drawing/2014/main" id="{3EE99691-6411-4500-8525-BFB085DFA56F}"/>
                </a:ext>
              </a:extLst>
            </p:cNvPr>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grpFill/>
            <a:ln>
              <a:solidFill>
                <a:schemeClr val="accent3">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431;p79">
              <a:extLst>
                <a:ext uri="{FF2B5EF4-FFF2-40B4-BE49-F238E27FC236}">
                  <a16:creationId xmlns:a16="http://schemas.microsoft.com/office/drawing/2014/main" id="{18BF5F10-448F-4D4A-A2CC-21FA5DAFE02E}"/>
                </a:ext>
              </a:extLst>
            </p:cNvPr>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grpFill/>
            <a:ln>
              <a:solidFill>
                <a:schemeClr val="accent3">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432;p79">
              <a:extLst>
                <a:ext uri="{FF2B5EF4-FFF2-40B4-BE49-F238E27FC236}">
                  <a16:creationId xmlns:a16="http://schemas.microsoft.com/office/drawing/2014/main" id="{4C438EEB-B134-483C-AB95-849C8767BEFD}"/>
                </a:ext>
              </a:extLst>
            </p:cNvPr>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grpFill/>
            <a:ln>
              <a:solidFill>
                <a:schemeClr val="accent3">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C977B027-2D2D-474D-8C22-6B2021D65D74}"/>
              </a:ext>
            </a:extLst>
          </p:cNvPr>
          <p:cNvSpPr/>
          <p:nvPr/>
        </p:nvSpPr>
        <p:spPr>
          <a:xfrm>
            <a:off x="308625" y="2183363"/>
            <a:ext cx="3609809" cy="1576826"/>
          </a:xfrm>
          <a:prstGeom prst="rect">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ot"/>
              </a:ln>
              <a:noFill/>
            </a:endParaRPr>
          </a:p>
        </p:txBody>
      </p:sp>
    </p:spTree>
    <p:extLst>
      <p:ext uri="{BB962C8B-B14F-4D97-AF65-F5344CB8AC3E}">
        <p14:creationId xmlns:p14="http://schemas.microsoft.com/office/powerpoint/2010/main" val="20998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2708910" y="2562591"/>
            <a:ext cx="372618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Closing Summary</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10</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extLst>
      <p:ext uri="{BB962C8B-B14F-4D97-AF65-F5344CB8AC3E}">
        <p14:creationId xmlns:p14="http://schemas.microsoft.com/office/powerpoint/2010/main" val="2637689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89"/>
        <p:cNvGrpSpPr/>
        <p:nvPr/>
      </p:nvGrpSpPr>
      <p:grpSpPr>
        <a:xfrm>
          <a:off x="0" y="0"/>
          <a:ext cx="0" cy="0"/>
          <a:chOff x="0" y="0"/>
          <a:chExt cx="0" cy="0"/>
        </a:xfrm>
      </p:grpSpPr>
      <p:sp>
        <p:nvSpPr>
          <p:cNvPr id="9" name="Google Shape;2159;p68">
            <a:extLst>
              <a:ext uri="{FF2B5EF4-FFF2-40B4-BE49-F238E27FC236}">
                <a16:creationId xmlns:a16="http://schemas.microsoft.com/office/drawing/2014/main" id="{703B4BCC-AD40-424C-92B4-F5BB6EE43700}"/>
              </a:ext>
            </a:extLst>
          </p:cNvPr>
          <p:cNvSpPr txBox="1">
            <a:spLocks noGrp="1"/>
          </p:cNvSpPr>
          <p:nvPr>
            <p:ph type="title"/>
          </p:nvPr>
        </p:nvSpPr>
        <p:spPr>
          <a:xfrm>
            <a:off x="924870" y="760375"/>
            <a:ext cx="3068700" cy="59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THANKS!</a:t>
            </a:r>
            <a:endParaRPr/>
          </a:p>
        </p:txBody>
      </p:sp>
      <p:sp>
        <p:nvSpPr>
          <p:cNvPr id="10" name="Google Shape;2160;p68">
            <a:extLst>
              <a:ext uri="{FF2B5EF4-FFF2-40B4-BE49-F238E27FC236}">
                <a16:creationId xmlns:a16="http://schemas.microsoft.com/office/drawing/2014/main" id="{305E07E0-1DCB-441D-AC19-29720D5ECB87}"/>
              </a:ext>
            </a:extLst>
          </p:cNvPr>
          <p:cNvSpPr txBox="1">
            <a:spLocks/>
          </p:cNvSpPr>
          <p:nvPr/>
        </p:nvSpPr>
        <p:spPr>
          <a:xfrm>
            <a:off x="924875" y="1684275"/>
            <a:ext cx="3305400" cy="109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buFont typeface="Montserrat"/>
              <a:buNone/>
            </a:pPr>
            <a:r>
              <a:rPr lang="en-US"/>
              <a:t>Any questions regards to the project presentation?</a:t>
            </a:r>
          </a:p>
          <a:p>
            <a:pPr marL="0" indent="0">
              <a:buFont typeface="Montserrat"/>
              <a:buNone/>
            </a:pPr>
            <a:endParaRPr lang="en-US"/>
          </a:p>
          <a:p>
            <a:pPr marL="0" indent="0">
              <a:buFont typeface="Montserrat"/>
              <a:buNone/>
            </a:pPr>
            <a:endParaRPr lang="en-US" dirty="0"/>
          </a:p>
        </p:txBody>
      </p:sp>
      <p:cxnSp>
        <p:nvCxnSpPr>
          <p:cNvPr id="11" name="Google Shape;2161;p68">
            <a:extLst>
              <a:ext uri="{FF2B5EF4-FFF2-40B4-BE49-F238E27FC236}">
                <a16:creationId xmlns:a16="http://schemas.microsoft.com/office/drawing/2014/main" id="{AE3826B6-8AA0-4B0D-AD0B-5A9F8D3CDA3F}"/>
              </a:ext>
            </a:extLst>
          </p:cNvPr>
          <p:cNvCxnSpPr/>
          <p:nvPr/>
        </p:nvCxnSpPr>
        <p:spPr>
          <a:xfrm>
            <a:off x="1013400" y="1488797"/>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Lesson Learned Background</a:t>
            </a:r>
            <a:endParaRPr dirty="0">
              <a:solidFill>
                <a:schemeClr val="accent1"/>
              </a:solidFill>
            </a:endParaRPr>
          </a:p>
        </p:txBody>
      </p:sp>
      <p:sp>
        <p:nvSpPr>
          <p:cNvPr id="215" name="Google Shape;215;p44"/>
          <p:cNvSpPr txBox="1">
            <a:spLocks noGrp="1"/>
          </p:cNvSpPr>
          <p:nvPr>
            <p:ph type="body" idx="1"/>
          </p:nvPr>
        </p:nvSpPr>
        <p:spPr>
          <a:xfrm>
            <a:off x="938500" y="1386425"/>
            <a:ext cx="5986556" cy="2760900"/>
          </a:xfrm>
          <a:prstGeom prst="rect">
            <a:avLst/>
          </a:prstGeom>
        </p:spPr>
        <p:txBody>
          <a:bodyPr spcFirstLastPara="1" wrap="square" lIns="91425" tIns="91425" rIns="91425" bIns="91425" anchor="t" anchorCtr="0">
            <a:noAutofit/>
          </a:bodyPr>
          <a:lstStyle/>
          <a:p>
            <a:pPr marL="285750" indent="-285750"/>
            <a:r>
              <a:rPr lang="en-US" sz="1600" dirty="0"/>
              <a:t>History</a:t>
            </a:r>
          </a:p>
          <a:p>
            <a:pPr marL="285750" indent="-285750"/>
            <a:r>
              <a:rPr lang="en-US" sz="1600" dirty="0"/>
              <a:t>Incorporation</a:t>
            </a:r>
          </a:p>
          <a:p>
            <a:pPr marL="285750" indent="-285750"/>
            <a:r>
              <a:rPr lang="en-US" sz="1600" dirty="0"/>
              <a:t>Critical</a:t>
            </a:r>
          </a:p>
          <a:p>
            <a:pPr marL="285750" indent="-285750"/>
            <a:r>
              <a:rPr lang="en-US" sz="1600" dirty="0"/>
              <a:t>Evolvement</a:t>
            </a:r>
          </a:p>
          <a:p>
            <a:pPr marL="285750" indent="-285750"/>
            <a:endParaRPr lang="en-US" sz="1600" dirty="0"/>
          </a:p>
          <a:p>
            <a:pPr marL="285750" indent="-285750"/>
            <a:r>
              <a:rPr lang="en-US" sz="1600" dirty="0"/>
              <a:t>Importance</a:t>
            </a:r>
          </a:p>
          <a:p>
            <a:pPr marL="285750" indent="-285750"/>
            <a:r>
              <a:rPr lang="en-US" sz="1600" dirty="0"/>
              <a:t>Apply</a:t>
            </a:r>
          </a:p>
          <a:p>
            <a:pPr marL="285750" indent="-285750"/>
            <a:endParaRPr lang="en-US" sz="1600" dirty="0"/>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23" name="Google Shape;14281;p85">
            <a:extLst>
              <a:ext uri="{FF2B5EF4-FFF2-40B4-BE49-F238E27FC236}">
                <a16:creationId xmlns:a16="http://schemas.microsoft.com/office/drawing/2014/main" id="{D130EA7A-F9F6-4B58-A47A-C3F1135EE08F}"/>
              </a:ext>
            </a:extLst>
          </p:cNvPr>
          <p:cNvGrpSpPr/>
          <p:nvPr/>
        </p:nvGrpSpPr>
        <p:grpSpPr>
          <a:xfrm>
            <a:off x="4572000" y="3561136"/>
            <a:ext cx="1359808" cy="1172377"/>
            <a:chOff x="855096" y="1504485"/>
            <a:chExt cx="380910" cy="339594"/>
          </a:xfrm>
        </p:grpSpPr>
        <p:sp>
          <p:nvSpPr>
            <p:cNvPr id="24" name="Google Shape;14282;p85">
              <a:extLst>
                <a:ext uri="{FF2B5EF4-FFF2-40B4-BE49-F238E27FC236}">
                  <a16:creationId xmlns:a16="http://schemas.microsoft.com/office/drawing/2014/main" id="{3B86130B-5A72-4706-A9ED-CE778C0621FF}"/>
                </a:ext>
              </a:extLst>
            </p:cNvPr>
            <p:cNvSpPr/>
            <p:nvPr/>
          </p:nvSpPr>
          <p:spPr>
            <a:xfrm>
              <a:off x="1092707" y="1504485"/>
              <a:ext cx="107299" cy="136837"/>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283;p85">
              <a:extLst>
                <a:ext uri="{FF2B5EF4-FFF2-40B4-BE49-F238E27FC236}">
                  <a16:creationId xmlns:a16="http://schemas.microsoft.com/office/drawing/2014/main" id="{97AB8525-3F9B-4676-A897-97DD7D39EE53}"/>
                </a:ext>
              </a:extLst>
            </p:cNvPr>
            <p:cNvSpPr/>
            <p:nvPr/>
          </p:nvSpPr>
          <p:spPr>
            <a:xfrm>
              <a:off x="855096" y="1521896"/>
              <a:ext cx="214152" cy="322183"/>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284;p85">
              <a:extLst>
                <a:ext uri="{FF2B5EF4-FFF2-40B4-BE49-F238E27FC236}">
                  <a16:creationId xmlns:a16="http://schemas.microsoft.com/office/drawing/2014/main" id="{A81CF007-CA4B-45FB-8336-49C0FAB93C10}"/>
                </a:ext>
              </a:extLst>
            </p:cNvPr>
            <p:cNvSpPr/>
            <p:nvPr/>
          </p:nvSpPr>
          <p:spPr>
            <a:xfrm>
              <a:off x="896411" y="1808780"/>
              <a:ext cx="11395" cy="34918"/>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285;p85">
              <a:extLst>
                <a:ext uri="{FF2B5EF4-FFF2-40B4-BE49-F238E27FC236}">
                  <a16:creationId xmlns:a16="http://schemas.microsoft.com/office/drawing/2014/main" id="{7C56B054-ECF4-4F2A-A9F8-D197F1B772CC}"/>
                </a:ext>
              </a:extLst>
            </p:cNvPr>
            <p:cNvSpPr/>
            <p:nvPr/>
          </p:nvSpPr>
          <p:spPr>
            <a:xfrm>
              <a:off x="1015391" y="1808780"/>
              <a:ext cx="11395" cy="34918"/>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286;p85">
              <a:extLst>
                <a:ext uri="{FF2B5EF4-FFF2-40B4-BE49-F238E27FC236}">
                  <a16:creationId xmlns:a16="http://schemas.microsoft.com/office/drawing/2014/main" id="{6D9542AB-48F6-4ACA-8463-573BA6E3201F}"/>
                </a:ext>
              </a:extLst>
            </p:cNvPr>
            <p:cNvSpPr/>
            <p:nvPr/>
          </p:nvSpPr>
          <p:spPr>
            <a:xfrm>
              <a:off x="1057471" y="1522660"/>
              <a:ext cx="178534" cy="186110"/>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1013624" y="455517"/>
            <a:ext cx="46293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Project Focus</a:t>
            </a:r>
            <a:endParaRPr dirty="0">
              <a:solidFill>
                <a:schemeClr val="accent1"/>
              </a:solidFill>
            </a:endParaRPr>
          </a:p>
        </p:txBody>
      </p:sp>
      <p:sp>
        <p:nvSpPr>
          <p:cNvPr id="215" name="Google Shape;215;p44"/>
          <p:cNvSpPr txBox="1">
            <a:spLocks noGrp="1"/>
          </p:cNvSpPr>
          <p:nvPr>
            <p:ph type="body" idx="1"/>
          </p:nvPr>
        </p:nvSpPr>
        <p:spPr>
          <a:xfrm>
            <a:off x="575787" y="1314409"/>
            <a:ext cx="5504972" cy="3185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Focus: Web Application Base, Security and Accessibilities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ctr" rtl="0">
              <a:spcBef>
                <a:spcPts val="0"/>
              </a:spcBef>
              <a:spcAft>
                <a:spcPts val="0"/>
              </a:spcAft>
              <a:buNone/>
            </a:pPr>
            <a:r>
              <a:rPr lang="en-US" dirty="0"/>
              <a:t>Consolidation</a:t>
            </a:r>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5" name="Google Shape;14301;p85">
            <a:extLst>
              <a:ext uri="{FF2B5EF4-FFF2-40B4-BE49-F238E27FC236}">
                <a16:creationId xmlns:a16="http://schemas.microsoft.com/office/drawing/2014/main" id="{DA08CDAF-12BF-4FCB-96B7-4E2B4A1BB2BD}"/>
              </a:ext>
            </a:extLst>
          </p:cNvPr>
          <p:cNvGrpSpPr/>
          <p:nvPr/>
        </p:nvGrpSpPr>
        <p:grpSpPr>
          <a:xfrm>
            <a:off x="1441047" y="1957669"/>
            <a:ext cx="885765" cy="949528"/>
            <a:chOff x="4212429" y="1502385"/>
            <a:chExt cx="321037" cy="353822"/>
          </a:xfrm>
        </p:grpSpPr>
        <p:sp>
          <p:nvSpPr>
            <p:cNvPr id="6" name="Google Shape;14302;p85">
              <a:extLst>
                <a:ext uri="{FF2B5EF4-FFF2-40B4-BE49-F238E27FC236}">
                  <a16:creationId xmlns:a16="http://schemas.microsoft.com/office/drawing/2014/main" id="{5B6BBBB3-E6C8-4640-8C0B-157A9D9B662F}"/>
                </a:ext>
              </a:extLst>
            </p:cNvPr>
            <p:cNvSpPr/>
            <p:nvPr/>
          </p:nvSpPr>
          <p:spPr>
            <a:xfrm>
              <a:off x="4310592" y="1585938"/>
              <a:ext cx="125092" cy="163001"/>
            </a:xfrm>
            <a:custGeom>
              <a:avLst/>
              <a:gdLst/>
              <a:ahLst/>
              <a:cxnLst/>
              <a:rect l="l" t="t" r="r" b="b"/>
              <a:pathLst>
                <a:path w="3930" h="5121" extrusionOk="0">
                  <a:moveTo>
                    <a:pt x="1941" y="310"/>
                  </a:moveTo>
                  <a:cubicBezTo>
                    <a:pt x="2227" y="310"/>
                    <a:pt x="2477" y="489"/>
                    <a:pt x="2584" y="751"/>
                  </a:cubicBezTo>
                  <a:cubicBezTo>
                    <a:pt x="2620" y="834"/>
                    <a:pt x="2644" y="930"/>
                    <a:pt x="2644" y="1013"/>
                  </a:cubicBezTo>
                  <a:lnTo>
                    <a:pt x="2644" y="1192"/>
                  </a:lnTo>
                  <a:cubicBezTo>
                    <a:pt x="2370" y="1096"/>
                    <a:pt x="2275" y="834"/>
                    <a:pt x="2251" y="822"/>
                  </a:cubicBezTo>
                  <a:cubicBezTo>
                    <a:pt x="2227" y="763"/>
                    <a:pt x="2179" y="715"/>
                    <a:pt x="2108" y="715"/>
                  </a:cubicBezTo>
                  <a:cubicBezTo>
                    <a:pt x="2048" y="715"/>
                    <a:pt x="1989" y="751"/>
                    <a:pt x="1953" y="811"/>
                  </a:cubicBezTo>
                  <a:cubicBezTo>
                    <a:pt x="1953" y="811"/>
                    <a:pt x="1763" y="1168"/>
                    <a:pt x="1239" y="1227"/>
                  </a:cubicBezTo>
                  <a:lnTo>
                    <a:pt x="1239" y="1025"/>
                  </a:lnTo>
                  <a:cubicBezTo>
                    <a:pt x="1263" y="930"/>
                    <a:pt x="1275" y="834"/>
                    <a:pt x="1310" y="751"/>
                  </a:cubicBezTo>
                  <a:cubicBezTo>
                    <a:pt x="1406" y="489"/>
                    <a:pt x="1667" y="310"/>
                    <a:pt x="1941" y="310"/>
                  </a:cubicBezTo>
                  <a:close/>
                  <a:moveTo>
                    <a:pt x="2108" y="1180"/>
                  </a:moveTo>
                  <a:cubicBezTo>
                    <a:pt x="2215" y="1322"/>
                    <a:pt x="2394" y="1489"/>
                    <a:pt x="2656" y="1549"/>
                  </a:cubicBezTo>
                  <a:lnTo>
                    <a:pt x="2656" y="1775"/>
                  </a:lnTo>
                  <a:cubicBezTo>
                    <a:pt x="2656" y="2144"/>
                    <a:pt x="2358" y="2454"/>
                    <a:pt x="1989" y="2477"/>
                  </a:cubicBezTo>
                  <a:lnTo>
                    <a:pt x="1929" y="2477"/>
                  </a:lnTo>
                  <a:cubicBezTo>
                    <a:pt x="1560" y="2442"/>
                    <a:pt x="1263" y="2144"/>
                    <a:pt x="1263" y="1763"/>
                  </a:cubicBezTo>
                  <a:lnTo>
                    <a:pt x="1263" y="1549"/>
                  </a:lnTo>
                  <a:cubicBezTo>
                    <a:pt x="1679" y="1501"/>
                    <a:pt x="1941" y="1322"/>
                    <a:pt x="2108" y="1180"/>
                  </a:cubicBezTo>
                  <a:close/>
                  <a:moveTo>
                    <a:pt x="2132" y="2799"/>
                  </a:moveTo>
                  <a:lnTo>
                    <a:pt x="2048" y="2966"/>
                  </a:lnTo>
                  <a:lnTo>
                    <a:pt x="1846" y="2966"/>
                  </a:lnTo>
                  <a:lnTo>
                    <a:pt x="1751" y="2799"/>
                  </a:lnTo>
                  <a:close/>
                  <a:moveTo>
                    <a:pt x="2025" y="3287"/>
                  </a:moveTo>
                  <a:lnTo>
                    <a:pt x="2215" y="4109"/>
                  </a:lnTo>
                  <a:lnTo>
                    <a:pt x="1941" y="4347"/>
                  </a:lnTo>
                  <a:lnTo>
                    <a:pt x="1679" y="4109"/>
                  </a:lnTo>
                  <a:lnTo>
                    <a:pt x="1870" y="3287"/>
                  </a:lnTo>
                  <a:close/>
                  <a:moveTo>
                    <a:pt x="2453" y="2870"/>
                  </a:moveTo>
                  <a:cubicBezTo>
                    <a:pt x="2668" y="2954"/>
                    <a:pt x="2894" y="3085"/>
                    <a:pt x="3072" y="3263"/>
                  </a:cubicBezTo>
                  <a:cubicBezTo>
                    <a:pt x="3394" y="3561"/>
                    <a:pt x="3561" y="3966"/>
                    <a:pt x="3561" y="4359"/>
                  </a:cubicBezTo>
                  <a:lnTo>
                    <a:pt x="3596" y="4775"/>
                  </a:lnTo>
                  <a:lnTo>
                    <a:pt x="322" y="4775"/>
                  </a:lnTo>
                  <a:lnTo>
                    <a:pt x="322" y="4359"/>
                  </a:lnTo>
                  <a:cubicBezTo>
                    <a:pt x="322" y="3942"/>
                    <a:pt x="501" y="3561"/>
                    <a:pt x="810" y="3263"/>
                  </a:cubicBezTo>
                  <a:cubicBezTo>
                    <a:pt x="989" y="3097"/>
                    <a:pt x="1215" y="2966"/>
                    <a:pt x="1441" y="2870"/>
                  </a:cubicBezTo>
                  <a:lnTo>
                    <a:pt x="1572" y="3144"/>
                  </a:lnTo>
                  <a:lnTo>
                    <a:pt x="1346" y="4120"/>
                  </a:lnTo>
                  <a:cubicBezTo>
                    <a:pt x="1334" y="4180"/>
                    <a:pt x="1346" y="4240"/>
                    <a:pt x="1394" y="4287"/>
                  </a:cubicBezTo>
                  <a:lnTo>
                    <a:pt x="1834" y="4692"/>
                  </a:lnTo>
                  <a:cubicBezTo>
                    <a:pt x="1870" y="4716"/>
                    <a:pt x="1917" y="4740"/>
                    <a:pt x="1941" y="4740"/>
                  </a:cubicBezTo>
                  <a:cubicBezTo>
                    <a:pt x="1989" y="4740"/>
                    <a:pt x="2025" y="4716"/>
                    <a:pt x="2048" y="4692"/>
                  </a:cubicBezTo>
                  <a:lnTo>
                    <a:pt x="2501" y="4287"/>
                  </a:lnTo>
                  <a:cubicBezTo>
                    <a:pt x="2537" y="4240"/>
                    <a:pt x="2560" y="4180"/>
                    <a:pt x="2537" y="4120"/>
                  </a:cubicBezTo>
                  <a:lnTo>
                    <a:pt x="2322" y="3144"/>
                  </a:lnTo>
                  <a:lnTo>
                    <a:pt x="2453" y="2870"/>
                  </a:lnTo>
                  <a:close/>
                  <a:moveTo>
                    <a:pt x="1965" y="1"/>
                  </a:moveTo>
                  <a:cubicBezTo>
                    <a:pt x="1394" y="1"/>
                    <a:pt x="929" y="465"/>
                    <a:pt x="929" y="1025"/>
                  </a:cubicBezTo>
                  <a:lnTo>
                    <a:pt x="929" y="1406"/>
                  </a:lnTo>
                  <a:lnTo>
                    <a:pt x="929" y="1775"/>
                  </a:lnTo>
                  <a:cubicBezTo>
                    <a:pt x="929" y="2096"/>
                    <a:pt x="1084" y="2394"/>
                    <a:pt x="1334" y="2573"/>
                  </a:cubicBezTo>
                  <a:cubicBezTo>
                    <a:pt x="560" y="2846"/>
                    <a:pt x="1" y="3561"/>
                    <a:pt x="1" y="4382"/>
                  </a:cubicBezTo>
                  <a:lnTo>
                    <a:pt x="1" y="4954"/>
                  </a:lnTo>
                  <a:cubicBezTo>
                    <a:pt x="1" y="5049"/>
                    <a:pt x="72" y="5121"/>
                    <a:pt x="155" y="5121"/>
                  </a:cubicBezTo>
                  <a:lnTo>
                    <a:pt x="3763" y="5121"/>
                  </a:lnTo>
                  <a:cubicBezTo>
                    <a:pt x="3846" y="5121"/>
                    <a:pt x="3930" y="5049"/>
                    <a:pt x="3930" y="4954"/>
                  </a:cubicBezTo>
                  <a:lnTo>
                    <a:pt x="3930" y="4382"/>
                  </a:lnTo>
                  <a:cubicBezTo>
                    <a:pt x="3930" y="3561"/>
                    <a:pt x="3346" y="2846"/>
                    <a:pt x="2584" y="2573"/>
                  </a:cubicBezTo>
                  <a:cubicBezTo>
                    <a:pt x="2822" y="2382"/>
                    <a:pt x="2989" y="2096"/>
                    <a:pt x="2989" y="1775"/>
                  </a:cubicBezTo>
                  <a:lnTo>
                    <a:pt x="2989" y="1406"/>
                  </a:lnTo>
                  <a:lnTo>
                    <a:pt x="2989" y="1025"/>
                  </a:lnTo>
                  <a:cubicBezTo>
                    <a:pt x="2989" y="465"/>
                    <a:pt x="2525" y="1"/>
                    <a:pt x="196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303;p85">
              <a:extLst>
                <a:ext uri="{FF2B5EF4-FFF2-40B4-BE49-F238E27FC236}">
                  <a16:creationId xmlns:a16="http://schemas.microsoft.com/office/drawing/2014/main" id="{0C7E1EDE-398D-404A-AE8C-5F8ADFF289E7}"/>
                </a:ext>
              </a:extLst>
            </p:cNvPr>
            <p:cNvSpPr/>
            <p:nvPr/>
          </p:nvSpPr>
          <p:spPr>
            <a:xfrm>
              <a:off x="4248428" y="1536124"/>
              <a:ext cx="253972" cy="152179"/>
            </a:xfrm>
            <a:custGeom>
              <a:avLst/>
              <a:gdLst/>
              <a:ahLst/>
              <a:cxnLst/>
              <a:rect l="l" t="t" r="r" b="b"/>
              <a:pathLst>
                <a:path w="7979" h="4781" extrusionOk="0">
                  <a:moveTo>
                    <a:pt x="3906" y="0"/>
                  </a:moveTo>
                  <a:cubicBezTo>
                    <a:pt x="3876" y="0"/>
                    <a:pt x="3847" y="6"/>
                    <a:pt x="3823" y="18"/>
                  </a:cubicBezTo>
                  <a:cubicBezTo>
                    <a:pt x="3811" y="30"/>
                    <a:pt x="1775" y="1244"/>
                    <a:pt x="239" y="1244"/>
                  </a:cubicBezTo>
                  <a:cubicBezTo>
                    <a:pt x="156" y="1244"/>
                    <a:pt x="84" y="1304"/>
                    <a:pt x="72" y="1375"/>
                  </a:cubicBezTo>
                  <a:cubicBezTo>
                    <a:pt x="72" y="1387"/>
                    <a:pt x="1" y="1875"/>
                    <a:pt x="1" y="2614"/>
                  </a:cubicBezTo>
                  <a:cubicBezTo>
                    <a:pt x="1" y="2697"/>
                    <a:pt x="72" y="2768"/>
                    <a:pt x="156" y="2768"/>
                  </a:cubicBezTo>
                  <a:cubicBezTo>
                    <a:pt x="251" y="2768"/>
                    <a:pt x="322" y="2697"/>
                    <a:pt x="322" y="2614"/>
                  </a:cubicBezTo>
                  <a:cubicBezTo>
                    <a:pt x="322" y="2137"/>
                    <a:pt x="358" y="1744"/>
                    <a:pt x="382" y="1566"/>
                  </a:cubicBezTo>
                  <a:cubicBezTo>
                    <a:pt x="1037" y="1542"/>
                    <a:pt x="1835" y="1328"/>
                    <a:pt x="2739" y="923"/>
                  </a:cubicBezTo>
                  <a:cubicBezTo>
                    <a:pt x="3299" y="685"/>
                    <a:pt x="3728" y="435"/>
                    <a:pt x="3906" y="351"/>
                  </a:cubicBezTo>
                  <a:cubicBezTo>
                    <a:pt x="4085" y="447"/>
                    <a:pt x="4525" y="685"/>
                    <a:pt x="5085" y="923"/>
                  </a:cubicBezTo>
                  <a:cubicBezTo>
                    <a:pt x="5990" y="1316"/>
                    <a:pt x="6788" y="1542"/>
                    <a:pt x="7442" y="1566"/>
                  </a:cubicBezTo>
                  <a:cubicBezTo>
                    <a:pt x="7478" y="1971"/>
                    <a:pt x="7585" y="3233"/>
                    <a:pt x="7288" y="4590"/>
                  </a:cubicBezTo>
                  <a:cubicBezTo>
                    <a:pt x="7276" y="4673"/>
                    <a:pt x="7323" y="4769"/>
                    <a:pt x="7407" y="4781"/>
                  </a:cubicBezTo>
                  <a:lnTo>
                    <a:pt x="7442" y="4781"/>
                  </a:lnTo>
                  <a:cubicBezTo>
                    <a:pt x="7514" y="4781"/>
                    <a:pt x="7585" y="4733"/>
                    <a:pt x="7597" y="4650"/>
                  </a:cubicBezTo>
                  <a:cubicBezTo>
                    <a:pt x="7978" y="2947"/>
                    <a:pt x="7752" y="1435"/>
                    <a:pt x="7740" y="1375"/>
                  </a:cubicBezTo>
                  <a:cubicBezTo>
                    <a:pt x="7728" y="1304"/>
                    <a:pt x="7669" y="1244"/>
                    <a:pt x="7573" y="1244"/>
                  </a:cubicBezTo>
                  <a:cubicBezTo>
                    <a:pt x="6037" y="1244"/>
                    <a:pt x="4001" y="30"/>
                    <a:pt x="3990" y="18"/>
                  </a:cubicBezTo>
                  <a:cubicBezTo>
                    <a:pt x="3966" y="6"/>
                    <a:pt x="3936" y="0"/>
                    <a:pt x="390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304;p85">
              <a:extLst>
                <a:ext uri="{FF2B5EF4-FFF2-40B4-BE49-F238E27FC236}">
                  <a16:creationId xmlns:a16="http://schemas.microsoft.com/office/drawing/2014/main" id="{03890E38-CE46-4BE0-99AC-5AFE86A9FB0C}"/>
                </a:ext>
              </a:extLst>
            </p:cNvPr>
            <p:cNvSpPr/>
            <p:nvPr/>
          </p:nvSpPr>
          <p:spPr>
            <a:xfrm>
              <a:off x="4248428" y="1633270"/>
              <a:ext cx="238407" cy="187288"/>
            </a:xfrm>
            <a:custGeom>
              <a:avLst/>
              <a:gdLst/>
              <a:ahLst/>
              <a:cxnLst/>
              <a:rect l="l" t="t" r="r" b="b"/>
              <a:pathLst>
                <a:path w="7490" h="5884" extrusionOk="0">
                  <a:moveTo>
                    <a:pt x="186" y="1"/>
                  </a:moveTo>
                  <a:cubicBezTo>
                    <a:pt x="180" y="1"/>
                    <a:pt x="174" y="1"/>
                    <a:pt x="168" y="2"/>
                  </a:cubicBezTo>
                  <a:cubicBezTo>
                    <a:pt x="72" y="2"/>
                    <a:pt x="1" y="97"/>
                    <a:pt x="13" y="181"/>
                  </a:cubicBezTo>
                  <a:cubicBezTo>
                    <a:pt x="84" y="1383"/>
                    <a:pt x="370" y="2455"/>
                    <a:pt x="846" y="3348"/>
                  </a:cubicBezTo>
                  <a:cubicBezTo>
                    <a:pt x="1501" y="4574"/>
                    <a:pt x="2513" y="5419"/>
                    <a:pt x="3859" y="5860"/>
                  </a:cubicBezTo>
                  <a:cubicBezTo>
                    <a:pt x="3870" y="5860"/>
                    <a:pt x="3882" y="5884"/>
                    <a:pt x="3894" y="5884"/>
                  </a:cubicBezTo>
                  <a:cubicBezTo>
                    <a:pt x="3918" y="5884"/>
                    <a:pt x="3930" y="5884"/>
                    <a:pt x="3942" y="5860"/>
                  </a:cubicBezTo>
                  <a:cubicBezTo>
                    <a:pt x="4811" y="5586"/>
                    <a:pt x="5549" y="5110"/>
                    <a:pt x="6133" y="4503"/>
                  </a:cubicBezTo>
                  <a:cubicBezTo>
                    <a:pt x="6716" y="3872"/>
                    <a:pt x="7157" y="3086"/>
                    <a:pt x="7442" y="2145"/>
                  </a:cubicBezTo>
                  <a:cubicBezTo>
                    <a:pt x="7490" y="2062"/>
                    <a:pt x="7442" y="1967"/>
                    <a:pt x="7347" y="1955"/>
                  </a:cubicBezTo>
                  <a:cubicBezTo>
                    <a:pt x="7330" y="1948"/>
                    <a:pt x="7313" y="1944"/>
                    <a:pt x="7296" y="1944"/>
                  </a:cubicBezTo>
                  <a:cubicBezTo>
                    <a:pt x="7228" y="1944"/>
                    <a:pt x="7164" y="1996"/>
                    <a:pt x="7145" y="2062"/>
                  </a:cubicBezTo>
                  <a:cubicBezTo>
                    <a:pt x="6871" y="2931"/>
                    <a:pt x="6454" y="3693"/>
                    <a:pt x="5906" y="4277"/>
                  </a:cubicBezTo>
                  <a:cubicBezTo>
                    <a:pt x="5371" y="4836"/>
                    <a:pt x="4704" y="5265"/>
                    <a:pt x="3894" y="5539"/>
                  </a:cubicBezTo>
                  <a:cubicBezTo>
                    <a:pt x="2668" y="5122"/>
                    <a:pt x="1727" y="4336"/>
                    <a:pt x="1132" y="3181"/>
                  </a:cubicBezTo>
                  <a:cubicBezTo>
                    <a:pt x="680" y="2336"/>
                    <a:pt x="418" y="1312"/>
                    <a:pt x="346" y="157"/>
                  </a:cubicBezTo>
                  <a:cubicBezTo>
                    <a:pt x="346" y="69"/>
                    <a:pt x="264" y="1"/>
                    <a:pt x="1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305;p85">
              <a:extLst>
                <a:ext uri="{FF2B5EF4-FFF2-40B4-BE49-F238E27FC236}">
                  <a16:creationId xmlns:a16="http://schemas.microsoft.com/office/drawing/2014/main" id="{47D27927-0DE1-46FC-9166-BF6DCAD10C14}"/>
                </a:ext>
              </a:extLst>
            </p:cNvPr>
            <p:cNvSpPr/>
            <p:nvPr/>
          </p:nvSpPr>
          <p:spPr>
            <a:xfrm>
              <a:off x="4212429" y="1502385"/>
              <a:ext cx="321037" cy="353822"/>
            </a:xfrm>
            <a:custGeom>
              <a:avLst/>
              <a:gdLst/>
              <a:ahLst/>
              <a:cxnLst/>
              <a:rect l="l" t="t" r="r" b="b"/>
              <a:pathLst>
                <a:path w="10086" h="11116" extrusionOk="0">
                  <a:moveTo>
                    <a:pt x="5061" y="316"/>
                  </a:moveTo>
                  <a:cubicBezTo>
                    <a:pt x="5263" y="435"/>
                    <a:pt x="5811" y="757"/>
                    <a:pt x="6549" y="1066"/>
                  </a:cubicBezTo>
                  <a:cubicBezTo>
                    <a:pt x="7692" y="1554"/>
                    <a:pt x="8692" y="1828"/>
                    <a:pt x="9526" y="1852"/>
                  </a:cubicBezTo>
                  <a:cubicBezTo>
                    <a:pt x="9550" y="2328"/>
                    <a:pt x="9693" y="3876"/>
                    <a:pt x="9335" y="5579"/>
                  </a:cubicBezTo>
                  <a:cubicBezTo>
                    <a:pt x="9073" y="6745"/>
                    <a:pt x="8645" y="7757"/>
                    <a:pt x="8049" y="8591"/>
                  </a:cubicBezTo>
                  <a:cubicBezTo>
                    <a:pt x="7311" y="9603"/>
                    <a:pt x="6299" y="10341"/>
                    <a:pt x="5049" y="10770"/>
                  </a:cubicBezTo>
                  <a:cubicBezTo>
                    <a:pt x="3799" y="10341"/>
                    <a:pt x="2775" y="9603"/>
                    <a:pt x="2037" y="8591"/>
                  </a:cubicBezTo>
                  <a:cubicBezTo>
                    <a:pt x="1430" y="7781"/>
                    <a:pt x="989" y="6745"/>
                    <a:pt x="751" y="5579"/>
                  </a:cubicBezTo>
                  <a:cubicBezTo>
                    <a:pt x="394" y="3876"/>
                    <a:pt x="537" y="2316"/>
                    <a:pt x="596" y="1852"/>
                  </a:cubicBezTo>
                  <a:cubicBezTo>
                    <a:pt x="1406" y="1828"/>
                    <a:pt x="2418" y="1554"/>
                    <a:pt x="3573" y="1066"/>
                  </a:cubicBezTo>
                  <a:cubicBezTo>
                    <a:pt x="4299" y="757"/>
                    <a:pt x="4847" y="435"/>
                    <a:pt x="5061" y="316"/>
                  </a:cubicBezTo>
                  <a:close/>
                  <a:moveTo>
                    <a:pt x="5037" y="1"/>
                  </a:moveTo>
                  <a:cubicBezTo>
                    <a:pt x="5007" y="1"/>
                    <a:pt x="4978" y="7"/>
                    <a:pt x="4954" y="18"/>
                  </a:cubicBezTo>
                  <a:cubicBezTo>
                    <a:pt x="4930" y="30"/>
                    <a:pt x="2370" y="1554"/>
                    <a:pt x="441" y="1554"/>
                  </a:cubicBezTo>
                  <a:cubicBezTo>
                    <a:pt x="370" y="1554"/>
                    <a:pt x="299" y="1614"/>
                    <a:pt x="287" y="1685"/>
                  </a:cubicBezTo>
                  <a:cubicBezTo>
                    <a:pt x="263" y="1769"/>
                    <a:pt x="1" y="3578"/>
                    <a:pt x="429" y="5650"/>
                  </a:cubicBezTo>
                  <a:cubicBezTo>
                    <a:pt x="680" y="6865"/>
                    <a:pt x="1132" y="7924"/>
                    <a:pt x="1775" y="8793"/>
                  </a:cubicBezTo>
                  <a:cubicBezTo>
                    <a:pt x="2561" y="9877"/>
                    <a:pt x="3644" y="10651"/>
                    <a:pt x="5001" y="11091"/>
                  </a:cubicBezTo>
                  <a:cubicBezTo>
                    <a:pt x="5013" y="11091"/>
                    <a:pt x="5025" y="11115"/>
                    <a:pt x="5049" y="11115"/>
                  </a:cubicBezTo>
                  <a:cubicBezTo>
                    <a:pt x="5061" y="11115"/>
                    <a:pt x="5073" y="11115"/>
                    <a:pt x="5085" y="11091"/>
                  </a:cubicBezTo>
                  <a:cubicBezTo>
                    <a:pt x="6430" y="10651"/>
                    <a:pt x="7514" y="9877"/>
                    <a:pt x="8323" y="8793"/>
                  </a:cubicBezTo>
                  <a:cubicBezTo>
                    <a:pt x="8954" y="7924"/>
                    <a:pt x="9407" y="6865"/>
                    <a:pt x="9657" y="5650"/>
                  </a:cubicBezTo>
                  <a:cubicBezTo>
                    <a:pt x="10085" y="3566"/>
                    <a:pt x="9812" y="1769"/>
                    <a:pt x="9788" y="1685"/>
                  </a:cubicBezTo>
                  <a:cubicBezTo>
                    <a:pt x="9776" y="1614"/>
                    <a:pt x="9716" y="1554"/>
                    <a:pt x="9633" y="1554"/>
                  </a:cubicBezTo>
                  <a:cubicBezTo>
                    <a:pt x="7692" y="1554"/>
                    <a:pt x="5132" y="42"/>
                    <a:pt x="5121" y="18"/>
                  </a:cubicBezTo>
                  <a:cubicBezTo>
                    <a:pt x="5097" y="7"/>
                    <a:pt x="5067" y="1"/>
                    <a:pt x="50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4367;p85">
            <a:extLst>
              <a:ext uri="{FF2B5EF4-FFF2-40B4-BE49-F238E27FC236}">
                <a16:creationId xmlns:a16="http://schemas.microsoft.com/office/drawing/2014/main" id="{C3A76743-3D9E-46C1-A72B-4FE94202BE3C}"/>
              </a:ext>
            </a:extLst>
          </p:cNvPr>
          <p:cNvGrpSpPr/>
          <p:nvPr/>
        </p:nvGrpSpPr>
        <p:grpSpPr>
          <a:xfrm>
            <a:off x="4572000" y="2432433"/>
            <a:ext cx="696569" cy="572383"/>
            <a:chOff x="7009649" y="1541981"/>
            <a:chExt cx="524940" cy="320655"/>
          </a:xfrm>
        </p:grpSpPr>
        <p:sp>
          <p:nvSpPr>
            <p:cNvPr id="11" name="Google Shape;14368;p85">
              <a:extLst>
                <a:ext uri="{FF2B5EF4-FFF2-40B4-BE49-F238E27FC236}">
                  <a16:creationId xmlns:a16="http://schemas.microsoft.com/office/drawing/2014/main" id="{B0AADBC5-1E9F-416C-8E9A-CB5CDA0A1547}"/>
                </a:ext>
              </a:extLst>
            </p:cNvPr>
            <p:cNvSpPr/>
            <p:nvPr/>
          </p:nvSpPr>
          <p:spPr>
            <a:xfrm>
              <a:off x="7009649" y="1541981"/>
              <a:ext cx="524940" cy="320655"/>
            </a:xfrm>
            <a:custGeom>
              <a:avLst/>
              <a:gdLst/>
              <a:ahLst/>
              <a:cxnLst/>
              <a:rect l="l" t="t" r="r" b="b"/>
              <a:pathLst>
                <a:path w="16492" h="10074" extrusionOk="0">
                  <a:moveTo>
                    <a:pt x="13979" y="1227"/>
                  </a:moveTo>
                  <a:lnTo>
                    <a:pt x="13979" y="6764"/>
                  </a:lnTo>
                  <a:lnTo>
                    <a:pt x="11348" y="6764"/>
                  </a:lnTo>
                  <a:cubicBezTo>
                    <a:pt x="11205" y="6764"/>
                    <a:pt x="11109" y="6871"/>
                    <a:pt x="11109" y="7002"/>
                  </a:cubicBezTo>
                  <a:cubicBezTo>
                    <a:pt x="11109" y="7145"/>
                    <a:pt x="11205" y="7240"/>
                    <a:pt x="11348" y="7240"/>
                  </a:cubicBezTo>
                  <a:lnTo>
                    <a:pt x="13979" y="7240"/>
                  </a:lnTo>
                  <a:lnTo>
                    <a:pt x="13979" y="7514"/>
                  </a:lnTo>
                  <a:lnTo>
                    <a:pt x="2537" y="7514"/>
                  </a:lnTo>
                  <a:lnTo>
                    <a:pt x="2537" y="7240"/>
                  </a:lnTo>
                  <a:lnTo>
                    <a:pt x="10336" y="7240"/>
                  </a:lnTo>
                  <a:cubicBezTo>
                    <a:pt x="10466" y="7240"/>
                    <a:pt x="10574" y="7145"/>
                    <a:pt x="10574" y="7002"/>
                  </a:cubicBezTo>
                  <a:cubicBezTo>
                    <a:pt x="10574" y="6871"/>
                    <a:pt x="10466" y="6764"/>
                    <a:pt x="10336" y="6764"/>
                  </a:cubicBezTo>
                  <a:lnTo>
                    <a:pt x="7014" y="6764"/>
                  </a:lnTo>
                  <a:lnTo>
                    <a:pt x="7014" y="1227"/>
                  </a:lnTo>
                  <a:close/>
                  <a:moveTo>
                    <a:pt x="14169" y="7990"/>
                  </a:moveTo>
                  <a:lnTo>
                    <a:pt x="14943" y="8287"/>
                  </a:lnTo>
                  <a:lnTo>
                    <a:pt x="1537" y="8287"/>
                  </a:lnTo>
                  <a:lnTo>
                    <a:pt x="2323" y="7990"/>
                  </a:lnTo>
                  <a:close/>
                  <a:moveTo>
                    <a:pt x="10240" y="8776"/>
                  </a:moveTo>
                  <a:lnTo>
                    <a:pt x="10014" y="9002"/>
                  </a:lnTo>
                  <a:lnTo>
                    <a:pt x="6526" y="9002"/>
                  </a:lnTo>
                  <a:lnTo>
                    <a:pt x="6299" y="8776"/>
                  </a:lnTo>
                  <a:close/>
                  <a:moveTo>
                    <a:pt x="16003" y="8776"/>
                  </a:moveTo>
                  <a:lnTo>
                    <a:pt x="16003" y="8823"/>
                  </a:lnTo>
                  <a:lnTo>
                    <a:pt x="16015" y="8823"/>
                  </a:lnTo>
                  <a:cubicBezTo>
                    <a:pt x="16015" y="9252"/>
                    <a:pt x="15658" y="9609"/>
                    <a:pt x="15229" y="9609"/>
                  </a:cubicBezTo>
                  <a:lnTo>
                    <a:pt x="1287" y="9609"/>
                  </a:lnTo>
                  <a:cubicBezTo>
                    <a:pt x="846" y="9609"/>
                    <a:pt x="489" y="9252"/>
                    <a:pt x="489" y="8823"/>
                  </a:cubicBezTo>
                  <a:lnTo>
                    <a:pt x="489" y="8776"/>
                  </a:lnTo>
                  <a:lnTo>
                    <a:pt x="5633" y="8776"/>
                  </a:lnTo>
                  <a:lnTo>
                    <a:pt x="6252" y="9407"/>
                  </a:lnTo>
                  <a:cubicBezTo>
                    <a:pt x="6299" y="9454"/>
                    <a:pt x="6359" y="9478"/>
                    <a:pt x="6418" y="9478"/>
                  </a:cubicBezTo>
                  <a:lnTo>
                    <a:pt x="10121" y="9478"/>
                  </a:lnTo>
                  <a:cubicBezTo>
                    <a:pt x="10181" y="9478"/>
                    <a:pt x="10240" y="9454"/>
                    <a:pt x="10288" y="9407"/>
                  </a:cubicBezTo>
                  <a:lnTo>
                    <a:pt x="10907" y="8776"/>
                  </a:lnTo>
                  <a:close/>
                  <a:moveTo>
                    <a:pt x="2811" y="1"/>
                  </a:moveTo>
                  <a:cubicBezTo>
                    <a:pt x="2382" y="1"/>
                    <a:pt x="2037" y="346"/>
                    <a:pt x="2037" y="775"/>
                  </a:cubicBezTo>
                  <a:lnTo>
                    <a:pt x="2037" y="3799"/>
                  </a:lnTo>
                  <a:cubicBezTo>
                    <a:pt x="2037" y="3930"/>
                    <a:pt x="2144" y="4037"/>
                    <a:pt x="2275" y="4037"/>
                  </a:cubicBezTo>
                  <a:cubicBezTo>
                    <a:pt x="2418" y="4037"/>
                    <a:pt x="2513" y="3930"/>
                    <a:pt x="2513" y="3799"/>
                  </a:cubicBezTo>
                  <a:lnTo>
                    <a:pt x="2513" y="1215"/>
                  </a:lnTo>
                  <a:lnTo>
                    <a:pt x="6526" y="1215"/>
                  </a:lnTo>
                  <a:lnTo>
                    <a:pt x="6526" y="6752"/>
                  </a:lnTo>
                  <a:lnTo>
                    <a:pt x="2513" y="6752"/>
                  </a:lnTo>
                  <a:lnTo>
                    <a:pt x="2513" y="4763"/>
                  </a:lnTo>
                  <a:cubicBezTo>
                    <a:pt x="2513" y="4632"/>
                    <a:pt x="2418" y="4525"/>
                    <a:pt x="2275" y="4525"/>
                  </a:cubicBezTo>
                  <a:cubicBezTo>
                    <a:pt x="2144" y="4525"/>
                    <a:pt x="2037" y="4632"/>
                    <a:pt x="2037" y="4763"/>
                  </a:cubicBezTo>
                  <a:lnTo>
                    <a:pt x="2037" y="7573"/>
                  </a:lnTo>
                  <a:lnTo>
                    <a:pt x="156" y="8299"/>
                  </a:lnTo>
                  <a:cubicBezTo>
                    <a:pt x="60" y="8335"/>
                    <a:pt x="1" y="8430"/>
                    <a:pt x="1" y="8526"/>
                  </a:cubicBezTo>
                  <a:lnTo>
                    <a:pt x="1" y="8811"/>
                  </a:lnTo>
                  <a:cubicBezTo>
                    <a:pt x="1" y="9502"/>
                    <a:pt x="572" y="10073"/>
                    <a:pt x="1263" y="10073"/>
                  </a:cubicBezTo>
                  <a:lnTo>
                    <a:pt x="15217" y="10073"/>
                  </a:lnTo>
                  <a:cubicBezTo>
                    <a:pt x="15908" y="10073"/>
                    <a:pt x="16479" y="9502"/>
                    <a:pt x="16479" y="8811"/>
                  </a:cubicBezTo>
                  <a:lnTo>
                    <a:pt x="16479" y="8526"/>
                  </a:lnTo>
                  <a:cubicBezTo>
                    <a:pt x="16491" y="8430"/>
                    <a:pt x="16432" y="8347"/>
                    <a:pt x="16348" y="8323"/>
                  </a:cubicBezTo>
                  <a:lnTo>
                    <a:pt x="14467" y="7585"/>
                  </a:lnTo>
                  <a:lnTo>
                    <a:pt x="14467" y="775"/>
                  </a:lnTo>
                  <a:cubicBezTo>
                    <a:pt x="14467" y="346"/>
                    <a:pt x="14122" y="1"/>
                    <a:pt x="13693" y="1"/>
                  </a:cubicBezTo>
                  <a:lnTo>
                    <a:pt x="11550" y="1"/>
                  </a:lnTo>
                  <a:cubicBezTo>
                    <a:pt x="11419" y="1"/>
                    <a:pt x="11312" y="108"/>
                    <a:pt x="11312" y="239"/>
                  </a:cubicBezTo>
                  <a:cubicBezTo>
                    <a:pt x="11312" y="370"/>
                    <a:pt x="11419" y="477"/>
                    <a:pt x="11550" y="477"/>
                  </a:cubicBezTo>
                  <a:lnTo>
                    <a:pt x="13693" y="477"/>
                  </a:lnTo>
                  <a:cubicBezTo>
                    <a:pt x="13848" y="477"/>
                    <a:pt x="13967" y="596"/>
                    <a:pt x="13979" y="739"/>
                  </a:cubicBezTo>
                  <a:lnTo>
                    <a:pt x="2537" y="739"/>
                  </a:lnTo>
                  <a:cubicBezTo>
                    <a:pt x="2549" y="596"/>
                    <a:pt x="2668" y="477"/>
                    <a:pt x="2811" y="477"/>
                  </a:cubicBezTo>
                  <a:lnTo>
                    <a:pt x="10586" y="477"/>
                  </a:lnTo>
                  <a:cubicBezTo>
                    <a:pt x="10717" y="477"/>
                    <a:pt x="10824" y="370"/>
                    <a:pt x="10824" y="239"/>
                  </a:cubicBezTo>
                  <a:cubicBezTo>
                    <a:pt x="10824" y="108"/>
                    <a:pt x="10717" y="1"/>
                    <a:pt x="105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369;p85">
              <a:extLst>
                <a:ext uri="{FF2B5EF4-FFF2-40B4-BE49-F238E27FC236}">
                  <a16:creationId xmlns:a16="http://schemas.microsoft.com/office/drawing/2014/main" id="{8D4E6C1C-1E71-47B1-8E47-95E9D650EC83}"/>
                </a:ext>
              </a:extLst>
            </p:cNvPr>
            <p:cNvSpPr/>
            <p:nvPr/>
          </p:nvSpPr>
          <p:spPr>
            <a:xfrm>
              <a:off x="7110104" y="1604909"/>
              <a:ext cx="61782" cy="41697"/>
            </a:xfrm>
            <a:custGeom>
              <a:avLst/>
              <a:gdLst/>
              <a:ahLst/>
              <a:cxnLst/>
              <a:rect l="l" t="t" r="r" b="b"/>
              <a:pathLst>
                <a:path w="1941" h="1310" extrusionOk="0">
                  <a:moveTo>
                    <a:pt x="1441" y="488"/>
                  </a:moveTo>
                  <a:lnTo>
                    <a:pt x="1441" y="834"/>
                  </a:lnTo>
                  <a:lnTo>
                    <a:pt x="488" y="834"/>
                  </a:lnTo>
                  <a:lnTo>
                    <a:pt x="488" y="488"/>
                  </a:lnTo>
                  <a:close/>
                  <a:moveTo>
                    <a:pt x="238" y="0"/>
                  </a:moveTo>
                  <a:cubicBezTo>
                    <a:pt x="107" y="0"/>
                    <a:pt x="0" y="107"/>
                    <a:pt x="0" y="238"/>
                  </a:cubicBezTo>
                  <a:lnTo>
                    <a:pt x="0" y="1072"/>
                  </a:lnTo>
                  <a:cubicBezTo>
                    <a:pt x="0" y="1203"/>
                    <a:pt x="107" y="1310"/>
                    <a:pt x="238" y="1310"/>
                  </a:cubicBezTo>
                  <a:lnTo>
                    <a:pt x="1679" y="1310"/>
                  </a:lnTo>
                  <a:cubicBezTo>
                    <a:pt x="1822" y="1310"/>
                    <a:pt x="1917" y="1203"/>
                    <a:pt x="1917" y="1072"/>
                  </a:cubicBezTo>
                  <a:lnTo>
                    <a:pt x="1917" y="238"/>
                  </a:lnTo>
                  <a:cubicBezTo>
                    <a:pt x="1941" y="119"/>
                    <a:pt x="1822" y="0"/>
                    <a:pt x="16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370;p85">
              <a:extLst>
                <a:ext uri="{FF2B5EF4-FFF2-40B4-BE49-F238E27FC236}">
                  <a16:creationId xmlns:a16="http://schemas.microsoft.com/office/drawing/2014/main" id="{2204B60E-3B0D-4E9A-B9CE-BB0E0E60589F}"/>
                </a:ext>
              </a:extLst>
            </p:cNvPr>
            <p:cNvSpPr/>
            <p:nvPr/>
          </p:nvSpPr>
          <p:spPr>
            <a:xfrm>
              <a:off x="7110455" y="1655296"/>
              <a:ext cx="96700" cy="15183"/>
            </a:xfrm>
            <a:custGeom>
              <a:avLst/>
              <a:gdLst/>
              <a:ahLst/>
              <a:cxnLst/>
              <a:rect l="l" t="t" r="r" b="b"/>
              <a:pathLst>
                <a:path w="3038" h="477" extrusionOk="0">
                  <a:moveTo>
                    <a:pt x="239" y="1"/>
                  </a:moveTo>
                  <a:cubicBezTo>
                    <a:pt x="108" y="1"/>
                    <a:pt x="1" y="96"/>
                    <a:pt x="1" y="239"/>
                  </a:cubicBezTo>
                  <a:cubicBezTo>
                    <a:pt x="1" y="370"/>
                    <a:pt x="108" y="477"/>
                    <a:pt x="239" y="477"/>
                  </a:cubicBezTo>
                  <a:lnTo>
                    <a:pt x="2799" y="477"/>
                  </a:lnTo>
                  <a:cubicBezTo>
                    <a:pt x="2942" y="477"/>
                    <a:pt x="3037" y="370"/>
                    <a:pt x="3037" y="239"/>
                  </a:cubicBezTo>
                  <a:cubicBezTo>
                    <a:pt x="3037" y="96"/>
                    <a:pt x="2942" y="1"/>
                    <a:pt x="27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371;p85">
              <a:extLst>
                <a:ext uri="{FF2B5EF4-FFF2-40B4-BE49-F238E27FC236}">
                  <a16:creationId xmlns:a16="http://schemas.microsoft.com/office/drawing/2014/main" id="{2D948111-68C1-410C-8A66-EC579326AC4A}"/>
                </a:ext>
              </a:extLst>
            </p:cNvPr>
            <p:cNvSpPr/>
            <p:nvPr/>
          </p:nvSpPr>
          <p:spPr>
            <a:xfrm>
              <a:off x="7146104" y="1676909"/>
              <a:ext cx="61050" cy="41729"/>
            </a:xfrm>
            <a:custGeom>
              <a:avLst/>
              <a:gdLst/>
              <a:ahLst/>
              <a:cxnLst/>
              <a:rect l="l" t="t" r="r" b="b"/>
              <a:pathLst>
                <a:path w="1918" h="1311" extrusionOk="0">
                  <a:moveTo>
                    <a:pt x="1441" y="489"/>
                  </a:moveTo>
                  <a:lnTo>
                    <a:pt x="1441" y="834"/>
                  </a:lnTo>
                  <a:lnTo>
                    <a:pt x="488" y="834"/>
                  </a:lnTo>
                  <a:lnTo>
                    <a:pt x="488" y="489"/>
                  </a:lnTo>
                  <a:close/>
                  <a:moveTo>
                    <a:pt x="238" y="0"/>
                  </a:moveTo>
                  <a:cubicBezTo>
                    <a:pt x="107" y="0"/>
                    <a:pt x="0" y="108"/>
                    <a:pt x="0" y="239"/>
                  </a:cubicBezTo>
                  <a:lnTo>
                    <a:pt x="0" y="1072"/>
                  </a:lnTo>
                  <a:cubicBezTo>
                    <a:pt x="0" y="1203"/>
                    <a:pt x="107" y="1310"/>
                    <a:pt x="238" y="1310"/>
                  </a:cubicBezTo>
                  <a:lnTo>
                    <a:pt x="1679" y="1310"/>
                  </a:lnTo>
                  <a:cubicBezTo>
                    <a:pt x="1822" y="1310"/>
                    <a:pt x="1917" y="1203"/>
                    <a:pt x="1917" y="1072"/>
                  </a:cubicBezTo>
                  <a:lnTo>
                    <a:pt x="1917" y="239"/>
                  </a:lnTo>
                  <a:cubicBezTo>
                    <a:pt x="1917" y="108"/>
                    <a:pt x="1822" y="0"/>
                    <a:pt x="16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372;p85">
              <a:extLst>
                <a:ext uri="{FF2B5EF4-FFF2-40B4-BE49-F238E27FC236}">
                  <a16:creationId xmlns:a16="http://schemas.microsoft.com/office/drawing/2014/main" id="{A608AC9A-0F43-457F-9DE9-6C840DE931CD}"/>
                </a:ext>
              </a:extLst>
            </p:cNvPr>
            <p:cNvSpPr/>
            <p:nvPr/>
          </p:nvSpPr>
          <p:spPr>
            <a:xfrm>
              <a:off x="7110455" y="1726563"/>
              <a:ext cx="96700" cy="15183"/>
            </a:xfrm>
            <a:custGeom>
              <a:avLst/>
              <a:gdLst/>
              <a:ahLst/>
              <a:cxnLst/>
              <a:rect l="l" t="t" r="r" b="b"/>
              <a:pathLst>
                <a:path w="3038" h="477" extrusionOk="0">
                  <a:moveTo>
                    <a:pt x="239" y="0"/>
                  </a:moveTo>
                  <a:cubicBezTo>
                    <a:pt x="108" y="0"/>
                    <a:pt x="1" y="107"/>
                    <a:pt x="1" y="238"/>
                  </a:cubicBezTo>
                  <a:cubicBezTo>
                    <a:pt x="1" y="381"/>
                    <a:pt x="108" y="476"/>
                    <a:pt x="239" y="476"/>
                  </a:cubicBezTo>
                  <a:lnTo>
                    <a:pt x="2799" y="476"/>
                  </a:lnTo>
                  <a:cubicBezTo>
                    <a:pt x="2942" y="476"/>
                    <a:pt x="3037" y="381"/>
                    <a:pt x="3037" y="238"/>
                  </a:cubicBezTo>
                  <a:cubicBezTo>
                    <a:pt x="3037" y="107"/>
                    <a:pt x="2942" y="0"/>
                    <a:pt x="279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373;p85">
              <a:extLst>
                <a:ext uri="{FF2B5EF4-FFF2-40B4-BE49-F238E27FC236}">
                  <a16:creationId xmlns:a16="http://schemas.microsoft.com/office/drawing/2014/main" id="{A24D25D2-CA23-456A-A538-F7B1CCECEE23}"/>
                </a:ext>
              </a:extLst>
            </p:cNvPr>
            <p:cNvSpPr/>
            <p:nvPr/>
          </p:nvSpPr>
          <p:spPr>
            <a:xfrm>
              <a:off x="7262825" y="1636739"/>
              <a:ext cx="48541" cy="80371"/>
            </a:xfrm>
            <a:custGeom>
              <a:avLst/>
              <a:gdLst/>
              <a:ahLst/>
              <a:cxnLst/>
              <a:rect l="l" t="t" r="r" b="b"/>
              <a:pathLst>
                <a:path w="1525" h="2525" extrusionOk="0">
                  <a:moveTo>
                    <a:pt x="1268" y="0"/>
                  </a:moveTo>
                  <a:cubicBezTo>
                    <a:pt x="1206" y="0"/>
                    <a:pt x="1143" y="24"/>
                    <a:pt x="1096" y="72"/>
                  </a:cubicBezTo>
                  <a:lnTo>
                    <a:pt x="72" y="1096"/>
                  </a:lnTo>
                  <a:cubicBezTo>
                    <a:pt x="24" y="1143"/>
                    <a:pt x="0" y="1203"/>
                    <a:pt x="0" y="1262"/>
                  </a:cubicBezTo>
                  <a:cubicBezTo>
                    <a:pt x="0" y="1322"/>
                    <a:pt x="24" y="1381"/>
                    <a:pt x="72" y="1429"/>
                  </a:cubicBezTo>
                  <a:lnTo>
                    <a:pt x="1096" y="2453"/>
                  </a:lnTo>
                  <a:cubicBezTo>
                    <a:pt x="1143" y="2501"/>
                    <a:pt x="1203" y="2524"/>
                    <a:pt x="1262" y="2524"/>
                  </a:cubicBezTo>
                  <a:cubicBezTo>
                    <a:pt x="1322" y="2524"/>
                    <a:pt x="1381" y="2501"/>
                    <a:pt x="1429" y="2453"/>
                  </a:cubicBezTo>
                  <a:cubicBezTo>
                    <a:pt x="1524" y="2370"/>
                    <a:pt x="1524" y="2215"/>
                    <a:pt x="1441" y="2108"/>
                  </a:cubicBezTo>
                  <a:lnTo>
                    <a:pt x="596" y="1262"/>
                  </a:lnTo>
                  <a:lnTo>
                    <a:pt x="1441" y="417"/>
                  </a:lnTo>
                  <a:cubicBezTo>
                    <a:pt x="1524" y="322"/>
                    <a:pt x="1524" y="167"/>
                    <a:pt x="1441" y="72"/>
                  </a:cubicBezTo>
                  <a:cubicBezTo>
                    <a:pt x="1393" y="24"/>
                    <a:pt x="1331" y="0"/>
                    <a:pt x="12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374;p85">
              <a:extLst>
                <a:ext uri="{FF2B5EF4-FFF2-40B4-BE49-F238E27FC236}">
                  <a16:creationId xmlns:a16="http://schemas.microsoft.com/office/drawing/2014/main" id="{6D8E252F-EF12-40AA-AB4C-09E68ABA6F19}"/>
                </a:ext>
              </a:extLst>
            </p:cNvPr>
            <p:cNvSpPr/>
            <p:nvPr/>
          </p:nvSpPr>
          <p:spPr>
            <a:xfrm>
              <a:off x="7380691" y="1636357"/>
              <a:ext cx="48891" cy="80371"/>
            </a:xfrm>
            <a:custGeom>
              <a:avLst/>
              <a:gdLst/>
              <a:ahLst/>
              <a:cxnLst/>
              <a:rect l="l" t="t" r="r" b="b"/>
              <a:pathLst>
                <a:path w="1536" h="2525" extrusionOk="0">
                  <a:moveTo>
                    <a:pt x="261" y="0"/>
                  </a:moveTo>
                  <a:cubicBezTo>
                    <a:pt x="197" y="0"/>
                    <a:pt x="131" y="24"/>
                    <a:pt x="83" y="72"/>
                  </a:cubicBezTo>
                  <a:cubicBezTo>
                    <a:pt x="0" y="155"/>
                    <a:pt x="0" y="322"/>
                    <a:pt x="83" y="417"/>
                  </a:cubicBezTo>
                  <a:lnTo>
                    <a:pt x="941" y="1262"/>
                  </a:lnTo>
                  <a:lnTo>
                    <a:pt x="83" y="2108"/>
                  </a:lnTo>
                  <a:cubicBezTo>
                    <a:pt x="0" y="2203"/>
                    <a:pt x="0" y="2358"/>
                    <a:pt x="83" y="2453"/>
                  </a:cubicBezTo>
                  <a:cubicBezTo>
                    <a:pt x="131" y="2501"/>
                    <a:pt x="191" y="2525"/>
                    <a:pt x="250" y="2525"/>
                  </a:cubicBezTo>
                  <a:cubicBezTo>
                    <a:pt x="310" y="2525"/>
                    <a:pt x="369" y="2501"/>
                    <a:pt x="417" y="2453"/>
                  </a:cubicBezTo>
                  <a:lnTo>
                    <a:pt x="1441" y="1429"/>
                  </a:lnTo>
                  <a:cubicBezTo>
                    <a:pt x="1488" y="1382"/>
                    <a:pt x="1512" y="1322"/>
                    <a:pt x="1512" y="1262"/>
                  </a:cubicBezTo>
                  <a:cubicBezTo>
                    <a:pt x="1536" y="1203"/>
                    <a:pt x="1500" y="1143"/>
                    <a:pt x="1453" y="1096"/>
                  </a:cubicBezTo>
                  <a:lnTo>
                    <a:pt x="429" y="72"/>
                  </a:lnTo>
                  <a:cubicBezTo>
                    <a:pt x="387" y="24"/>
                    <a:pt x="325" y="0"/>
                    <a:pt x="2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375;p85">
              <a:extLst>
                <a:ext uri="{FF2B5EF4-FFF2-40B4-BE49-F238E27FC236}">
                  <a16:creationId xmlns:a16="http://schemas.microsoft.com/office/drawing/2014/main" id="{8CF7BBE1-A6AA-49CA-8583-61D10C61214A}"/>
                </a:ext>
              </a:extLst>
            </p:cNvPr>
            <p:cNvSpPr/>
            <p:nvPr/>
          </p:nvSpPr>
          <p:spPr>
            <a:xfrm>
              <a:off x="7321933" y="1626744"/>
              <a:ext cx="48923" cy="99851"/>
            </a:xfrm>
            <a:custGeom>
              <a:avLst/>
              <a:gdLst/>
              <a:ahLst/>
              <a:cxnLst/>
              <a:rect l="l" t="t" r="r" b="b"/>
              <a:pathLst>
                <a:path w="1537" h="3137" extrusionOk="0">
                  <a:moveTo>
                    <a:pt x="1249" y="0"/>
                  </a:moveTo>
                  <a:cubicBezTo>
                    <a:pt x="1154" y="0"/>
                    <a:pt x="1061" y="59"/>
                    <a:pt x="1025" y="160"/>
                  </a:cubicBezTo>
                  <a:lnTo>
                    <a:pt x="48" y="2815"/>
                  </a:lnTo>
                  <a:cubicBezTo>
                    <a:pt x="1" y="2934"/>
                    <a:pt x="60" y="3077"/>
                    <a:pt x="191" y="3124"/>
                  </a:cubicBezTo>
                  <a:cubicBezTo>
                    <a:pt x="227" y="3136"/>
                    <a:pt x="251" y="3136"/>
                    <a:pt x="286" y="3136"/>
                  </a:cubicBezTo>
                  <a:cubicBezTo>
                    <a:pt x="382" y="3136"/>
                    <a:pt x="477" y="3077"/>
                    <a:pt x="501" y="2981"/>
                  </a:cubicBezTo>
                  <a:lnTo>
                    <a:pt x="1489" y="326"/>
                  </a:lnTo>
                  <a:cubicBezTo>
                    <a:pt x="1537" y="207"/>
                    <a:pt x="1477" y="64"/>
                    <a:pt x="1334" y="17"/>
                  </a:cubicBezTo>
                  <a:cubicBezTo>
                    <a:pt x="1307" y="6"/>
                    <a:pt x="1278" y="0"/>
                    <a:pt x="12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4381;p85">
            <a:extLst>
              <a:ext uri="{FF2B5EF4-FFF2-40B4-BE49-F238E27FC236}">
                <a16:creationId xmlns:a16="http://schemas.microsoft.com/office/drawing/2014/main" id="{4B5DA093-BA9B-4121-BD97-FED37970065B}"/>
              </a:ext>
            </a:extLst>
          </p:cNvPr>
          <p:cNvGrpSpPr/>
          <p:nvPr/>
        </p:nvGrpSpPr>
        <p:grpSpPr>
          <a:xfrm>
            <a:off x="4120223" y="1911258"/>
            <a:ext cx="696569" cy="627894"/>
            <a:chOff x="7582302" y="1499934"/>
            <a:chExt cx="369133" cy="360411"/>
          </a:xfrm>
        </p:grpSpPr>
        <p:sp>
          <p:nvSpPr>
            <p:cNvPr id="20" name="Google Shape;14382;p85">
              <a:extLst>
                <a:ext uri="{FF2B5EF4-FFF2-40B4-BE49-F238E27FC236}">
                  <a16:creationId xmlns:a16="http://schemas.microsoft.com/office/drawing/2014/main" id="{A837A31C-3F45-4928-B4B3-307EEB908341}"/>
                </a:ext>
              </a:extLst>
            </p:cNvPr>
            <p:cNvSpPr/>
            <p:nvPr/>
          </p:nvSpPr>
          <p:spPr>
            <a:xfrm>
              <a:off x="7582302" y="1499934"/>
              <a:ext cx="369133" cy="360411"/>
            </a:xfrm>
            <a:custGeom>
              <a:avLst/>
              <a:gdLst/>
              <a:ahLst/>
              <a:cxnLst/>
              <a:rect l="l" t="t" r="r" b="b"/>
              <a:pathLst>
                <a:path w="11597" h="11323" extrusionOk="0">
                  <a:moveTo>
                    <a:pt x="7204" y="595"/>
                  </a:moveTo>
                  <a:cubicBezTo>
                    <a:pt x="7418" y="595"/>
                    <a:pt x="7573" y="738"/>
                    <a:pt x="7608" y="917"/>
                  </a:cubicBezTo>
                  <a:cubicBezTo>
                    <a:pt x="7608" y="941"/>
                    <a:pt x="7620" y="976"/>
                    <a:pt x="7620" y="1000"/>
                  </a:cubicBezTo>
                  <a:lnTo>
                    <a:pt x="7620" y="1750"/>
                  </a:lnTo>
                  <a:lnTo>
                    <a:pt x="3322" y="1750"/>
                  </a:lnTo>
                  <a:lnTo>
                    <a:pt x="3322" y="1631"/>
                  </a:lnTo>
                  <a:cubicBezTo>
                    <a:pt x="3322" y="1227"/>
                    <a:pt x="3191" y="869"/>
                    <a:pt x="2953" y="595"/>
                  </a:cubicBezTo>
                  <a:close/>
                  <a:moveTo>
                    <a:pt x="1667" y="310"/>
                  </a:moveTo>
                  <a:cubicBezTo>
                    <a:pt x="2405" y="310"/>
                    <a:pt x="3001" y="905"/>
                    <a:pt x="3001" y="1631"/>
                  </a:cubicBezTo>
                  <a:cubicBezTo>
                    <a:pt x="3001" y="2358"/>
                    <a:pt x="2405" y="2953"/>
                    <a:pt x="1667" y="2953"/>
                  </a:cubicBezTo>
                  <a:cubicBezTo>
                    <a:pt x="941" y="2953"/>
                    <a:pt x="346" y="2358"/>
                    <a:pt x="346" y="1631"/>
                  </a:cubicBezTo>
                  <a:cubicBezTo>
                    <a:pt x="346" y="905"/>
                    <a:pt x="941" y="310"/>
                    <a:pt x="1667" y="310"/>
                  </a:cubicBezTo>
                  <a:close/>
                  <a:moveTo>
                    <a:pt x="7644" y="9775"/>
                  </a:moveTo>
                  <a:lnTo>
                    <a:pt x="7644" y="10513"/>
                  </a:lnTo>
                  <a:cubicBezTo>
                    <a:pt x="7644" y="10549"/>
                    <a:pt x="7644" y="10573"/>
                    <a:pt x="7620" y="10609"/>
                  </a:cubicBezTo>
                  <a:cubicBezTo>
                    <a:pt x="7585" y="10799"/>
                    <a:pt x="7418" y="10930"/>
                    <a:pt x="7227" y="10930"/>
                  </a:cubicBezTo>
                  <a:lnTo>
                    <a:pt x="2358" y="10930"/>
                  </a:lnTo>
                  <a:cubicBezTo>
                    <a:pt x="2131" y="10930"/>
                    <a:pt x="1941" y="10740"/>
                    <a:pt x="1941" y="10513"/>
                  </a:cubicBezTo>
                  <a:lnTo>
                    <a:pt x="1941" y="9775"/>
                  </a:lnTo>
                  <a:close/>
                  <a:moveTo>
                    <a:pt x="1667" y="0"/>
                  </a:moveTo>
                  <a:cubicBezTo>
                    <a:pt x="750" y="0"/>
                    <a:pt x="0" y="738"/>
                    <a:pt x="0" y="1667"/>
                  </a:cubicBezTo>
                  <a:cubicBezTo>
                    <a:pt x="0" y="2560"/>
                    <a:pt x="715" y="3298"/>
                    <a:pt x="1608" y="3334"/>
                  </a:cubicBezTo>
                  <a:lnTo>
                    <a:pt x="1608" y="4917"/>
                  </a:lnTo>
                  <a:cubicBezTo>
                    <a:pt x="1608" y="5013"/>
                    <a:pt x="1691" y="5084"/>
                    <a:pt x="1774" y="5084"/>
                  </a:cubicBezTo>
                  <a:cubicBezTo>
                    <a:pt x="1858" y="5084"/>
                    <a:pt x="1941" y="5013"/>
                    <a:pt x="1941" y="4917"/>
                  </a:cubicBezTo>
                  <a:lnTo>
                    <a:pt x="1941" y="3310"/>
                  </a:lnTo>
                  <a:cubicBezTo>
                    <a:pt x="2572" y="3203"/>
                    <a:pt x="3096" y="2739"/>
                    <a:pt x="3263" y="2119"/>
                  </a:cubicBezTo>
                  <a:lnTo>
                    <a:pt x="7644" y="2119"/>
                  </a:lnTo>
                  <a:lnTo>
                    <a:pt x="7644" y="3489"/>
                  </a:lnTo>
                  <a:lnTo>
                    <a:pt x="4929" y="3489"/>
                  </a:lnTo>
                  <a:lnTo>
                    <a:pt x="4929" y="2905"/>
                  </a:lnTo>
                  <a:cubicBezTo>
                    <a:pt x="4929" y="2822"/>
                    <a:pt x="4858" y="2751"/>
                    <a:pt x="4763" y="2751"/>
                  </a:cubicBezTo>
                  <a:cubicBezTo>
                    <a:pt x="4679" y="2751"/>
                    <a:pt x="4608" y="2822"/>
                    <a:pt x="4608" y="2905"/>
                  </a:cubicBezTo>
                  <a:lnTo>
                    <a:pt x="4608" y="3882"/>
                  </a:lnTo>
                  <a:lnTo>
                    <a:pt x="4608" y="7715"/>
                  </a:lnTo>
                  <a:lnTo>
                    <a:pt x="4608" y="8692"/>
                  </a:lnTo>
                  <a:cubicBezTo>
                    <a:pt x="4608" y="8775"/>
                    <a:pt x="4679" y="8847"/>
                    <a:pt x="4763" y="8847"/>
                  </a:cubicBezTo>
                  <a:cubicBezTo>
                    <a:pt x="4858" y="8847"/>
                    <a:pt x="4929" y="8775"/>
                    <a:pt x="4929" y="8692"/>
                  </a:cubicBezTo>
                  <a:lnTo>
                    <a:pt x="4929" y="8096"/>
                  </a:lnTo>
                  <a:lnTo>
                    <a:pt x="7644" y="8096"/>
                  </a:lnTo>
                  <a:lnTo>
                    <a:pt x="7644" y="9478"/>
                  </a:lnTo>
                  <a:lnTo>
                    <a:pt x="1941" y="9478"/>
                  </a:lnTo>
                  <a:lnTo>
                    <a:pt x="1941" y="5668"/>
                  </a:lnTo>
                  <a:cubicBezTo>
                    <a:pt x="1941" y="5572"/>
                    <a:pt x="1870" y="5501"/>
                    <a:pt x="1774" y="5501"/>
                  </a:cubicBezTo>
                  <a:cubicBezTo>
                    <a:pt x="1691" y="5501"/>
                    <a:pt x="1608" y="5572"/>
                    <a:pt x="1608" y="5668"/>
                  </a:cubicBezTo>
                  <a:lnTo>
                    <a:pt x="1608" y="9656"/>
                  </a:lnTo>
                  <a:lnTo>
                    <a:pt x="1608" y="10561"/>
                  </a:lnTo>
                  <a:cubicBezTo>
                    <a:pt x="1608" y="10978"/>
                    <a:pt x="1953" y="11323"/>
                    <a:pt x="2370" y="11323"/>
                  </a:cubicBezTo>
                  <a:lnTo>
                    <a:pt x="7239" y="11323"/>
                  </a:lnTo>
                  <a:cubicBezTo>
                    <a:pt x="7620" y="11323"/>
                    <a:pt x="7954" y="11025"/>
                    <a:pt x="8001" y="10632"/>
                  </a:cubicBezTo>
                  <a:lnTo>
                    <a:pt x="8001" y="10561"/>
                  </a:lnTo>
                  <a:lnTo>
                    <a:pt x="8001" y="9656"/>
                  </a:lnTo>
                  <a:lnTo>
                    <a:pt x="8001" y="8096"/>
                  </a:lnTo>
                  <a:lnTo>
                    <a:pt x="9025" y="8096"/>
                  </a:lnTo>
                  <a:cubicBezTo>
                    <a:pt x="9109" y="8096"/>
                    <a:pt x="9192" y="8013"/>
                    <a:pt x="9192" y="7930"/>
                  </a:cubicBezTo>
                  <a:cubicBezTo>
                    <a:pt x="9192" y="7834"/>
                    <a:pt x="9109" y="7763"/>
                    <a:pt x="9025" y="7763"/>
                  </a:cubicBezTo>
                  <a:lnTo>
                    <a:pt x="4977" y="7763"/>
                  </a:lnTo>
                  <a:cubicBezTo>
                    <a:pt x="4965" y="7763"/>
                    <a:pt x="4941" y="7751"/>
                    <a:pt x="4941" y="7727"/>
                  </a:cubicBezTo>
                  <a:lnTo>
                    <a:pt x="4941" y="3894"/>
                  </a:lnTo>
                  <a:cubicBezTo>
                    <a:pt x="4941" y="3882"/>
                    <a:pt x="4965" y="3858"/>
                    <a:pt x="4977" y="3858"/>
                  </a:cubicBezTo>
                  <a:lnTo>
                    <a:pt x="11228" y="3858"/>
                  </a:lnTo>
                  <a:cubicBezTo>
                    <a:pt x="11240" y="3858"/>
                    <a:pt x="11252" y="3882"/>
                    <a:pt x="11252" y="3894"/>
                  </a:cubicBezTo>
                  <a:lnTo>
                    <a:pt x="11252" y="7727"/>
                  </a:lnTo>
                  <a:cubicBezTo>
                    <a:pt x="11252" y="7751"/>
                    <a:pt x="11240" y="7763"/>
                    <a:pt x="11228" y="7763"/>
                  </a:cubicBezTo>
                  <a:lnTo>
                    <a:pt x="9763" y="7763"/>
                  </a:lnTo>
                  <a:cubicBezTo>
                    <a:pt x="9680" y="7763"/>
                    <a:pt x="9609" y="7834"/>
                    <a:pt x="9609" y="7930"/>
                  </a:cubicBezTo>
                  <a:cubicBezTo>
                    <a:pt x="9609" y="8013"/>
                    <a:pt x="9680" y="8096"/>
                    <a:pt x="9763" y="8096"/>
                  </a:cubicBezTo>
                  <a:lnTo>
                    <a:pt x="11228" y="8096"/>
                  </a:lnTo>
                  <a:cubicBezTo>
                    <a:pt x="11430" y="8096"/>
                    <a:pt x="11597" y="7930"/>
                    <a:pt x="11597" y="7715"/>
                  </a:cubicBezTo>
                  <a:lnTo>
                    <a:pt x="11597" y="3882"/>
                  </a:lnTo>
                  <a:cubicBezTo>
                    <a:pt x="11585" y="3632"/>
                    <a:pt x="11418" y="3465"/>
                    <a:pt x="11216" y="3465"/>
                  </a:cubicBezTo>
                  <a:lnTo>
                    <a:pt x="7977" y="3465"/>
                  </a:lnTo>
                  <a:lnTo>
                    <a:pt x="7977" y="1929"/>
                  </a:lnTo>
                  <a:lnTo>
                    <a:pt x="7977" y="1024"/>
                  </a:lnTo>
                  <a:lnTo>
                    <a:pt x="7977" y="953"/>
                  </a:lnTo>
                  <a:cubicBezTo>
                    <a:pt x="7942" y="560"/>
                    <a:pt x="7620" y="262"/>
                    <a:pt x="7227" y="262"/>
                  </a:cubicBezTo>
                  <a:lnTo>
                    <a:pt x="2655" y="262"/>
                  </a:lnTo>
                  <a:cubicBezTo>
                    <a:pt x="2643" y="262"/>
                    <a:pt x="2620" y="262"/>
                    <a:pt x="2608" y="274"/>
                  </a:cubicBezTo>
                  <a:cubicBezTo>
                    <a:pt x="2346" y="95"/>
                    <a:pt x="2012" y="0"/>
                    <a:pt x="16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383;p85">
              <a:extLst>
                <a:ext uri="{FF2B5EF4-FFF2-40B4-BE49-F238E27FC236}">
                  <a16:creationId xmlns:a16="http://schemas.microsoft.com/office/drawing/2014/main" id="{F508BF26-12F5-46C3-8882-1348D4871109}"/>
                </a:ext>
              </a:extLst>
            </p:cNvPr>
            <p:cNvSpPr/>
            <p:nvPr/>
          </p:nvSpPr>
          <p:spPr>
            <a:xfrm>
              <a:off x="7850598" y="1634829"/>
              <a:ext cx="77729" cy="51214"/>
            </a:xfrm>
            <a:custGeom>
              <a:avLst/>
              <a:gdLst/>
              <a:ahLst/>
              <a:cxnLst/>
              <a:rect l="l" t="t" r="r" b="b"/>
              <a:pathLst>
                <a:path w="2442" h="1609" extrusionOk="0">
                  <a:moveTo>
                    <a:pt x="1656" y="322"/>
                  </a:moveTo>
                  <a:cubicBezTo>
                    <a:pt x="1906" y="322"/>
                    <a:pt x="2108" y="537"/>
                    <a:pt x="2108" y="787"/>
                  </a:cubicBezTo>
                  <a:cubicBezTo>
                    <a:pt x="2108" y="1037"/>
                    <a:pt x="1906" y="1251"/>
                    <a:pt x="1656" y="1251"/>
                  </a:cubicBezTo>
                  <a:cubicBezTo>
                    <a:pt x="1394" y="1251"/>
                    <a:pt x="1191" y="1037"/>
                    <a:pt x="1191" y="787"/>
                  </a:cubicBezTo>
                  <a:cubicBezTo>
                    <a:pt x="1191" y="537"/>
                    <a:pt x="1394" y="322"/>
                    <a:pt x="1656" y="322"/>
                  </a:cubicBezTo>
                  <a:close/>
                  <a:moveTo>
                    <a:pt x="799" y="322"/>
                  </a:moveTo>
                  <a:cubicBezTo>
                    <a:pt x="858" y="322"/>
                    <a:pt x="906" y="346"/>
                    <a:pt x="965" y="358"/>
                  </a:cubicBezTo>
                  <a:cubicBezTo>
                    <a:pt x="894" y="477"/>
                    <a:pt x="834" y="632"/>
                    <a:pt x="834" y="787"/>
                  </a:cubicBezTo>
                  <a:cubicBezTo>
                    <a:pt x="834" y="929"/>
                    <a:pt x="870" y="1096"/>
                    <a:pt x="965" y="1215"/>
                  </a:cubicBezTo>
                  <a:cubicBezTo>
                    <a:pt x="918" y="1227"/>
                    <a:pt x="858" y="1251"/>
                    <a:pt x="799" y="1251"/>
                  </a:cubicBezTo>
                  <a:cubicBezTo>
                    <a:pt x="792" y="1251"/>
                    <a:pt x="785" y="1251"/>
                    <a:pt x="779" y="1251"/>
                  </a:cubicBezTo>
                  <a:cubicBezTo>
                    <a:pt x="538" y="1251"/>
                    <a:pt x="346" y="1042"/>
                    <a:pt x="346" y="787"/>
                  </a:cubicBezTo>
                  <a:cubicBezTo>
                    <a:pt x="346" y="537"/>
                    <a:pt x="549" y="322"/>
                    <a:pt x="799" y="322"/>
                  </a:cubicBezTo>
                  <a:close/>
                  <a:moveTo>
                    <a:pt x="799" y="1"/>
                  </a:moveTo>
                  <a:cubicBezTo>
                    <a:pt x="358" y="1"/>
                    <a:pt x="1" y="358"/>
                    <a:pt x="1" y="799"/>
                  </a:cubicBezTo>
                  <a:cubicBezTo>
                    <a:pt x="1" y="1251"/>
                    <a:pt x="358" y="1608"/>
                    <a:pt x="799" y="1608"/>
                  </a:cubicBezTo>
                  <a:cubicBezTo>
                    <a:pt x="953" y="1596"/>
                    <a:pt x="1096" y="1561"/>
                    <a:pt x="1215" y="1489"/>
                  </a:cubicBezTo>
                  <a:cubicBezTo>
                    <a:pt x="1334" y="1561"/>
                    <a:pt x="1489" y="1608"/>
                    <a:pt x="1632" y="1608"/>
                  </a:cubicBezTo>
                  <a:cubicBezTo>
                    <a:pt x="2084" y="1608"/>
                    <a:pt x="2442" y="1251"/>
                    <a:pt x="2442" y="799"/>
                  </a:cubicBezTo>
                  <a:cubicBezTo>
                    <a:pt x="2442" y="358"/>
                    <a:pt x="2084" y="1"/>
                    <a:pt x="1632" y="1"/>
                  </a:cubicBezTo>
                  <a:cubicBezTo>
                    <a:pt x="1489" y="1"/>
                    <a:pt x="1334" y="48"/>
                    <a:pt x="1215" y="120"/>
                  </a:cubicBezTo>
                  <a:cubicBezTo>
                    <a:pt x="1096" y="48"/>
                    <a:pt x="953" y="1"/>
                    <a:pt x="7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384;p85">
              <a:extLst>
                <a:ext uri="{FF2B5EF4-FFF2-40B4-BE49-F238E27FC236}">
                  <a16:creationId xmlns:a16="http://schemas.microsoft.com/office/drawing/2014/main" id="{65AFA34F-22E8-4670-AE66-7A5F751788E5}"/>
                </a:ext>
              </a:extLst>
            </p:cNvPr>
            <p:cNvSpPr/>
            <p:nvPr/>
          </p:nvSpPr>
          <p:spPr>
            <a:xfrm>
              <a:off x="7753962" y="1635593"/>
              <a:ext cx="70917" cy="48541"/>
            </a:xfrm>
            <a:custGeom>
              <a:avLst/>
              <a:gdLst/>
              <a:ahLst/>
              <a:cxnLst/>
              <a:rect l="l" t="t" r="r" b="b"/>
              <a:pathLst>
                <a:path w="2228" h="1525" extrusionOk="0">
                  <a:moveTo>
                    <a:pt x="1858" y="346"/>
                  </a:moveTo>
                  <a:cubicBezTo>
                    <a:pt x="1870" y="346"/>
                    <a:pt x="1894" y="358"/>
                    <a:pt x="1894" y="382"/>
                  </a:cubicBezTo>
                  <a:lnTo>
                    <a:pt x="1894" y="1156"/>
                  </a:lnTo>
                  <a:cubicBezTo>
                    <a:pt x="1894" y="1167"/>
                    <a:pt x="1870" y="1179"/>
                    <a:pt x="1858" y="1179"/>
                  </a:cubicBezTo>
                  <a:lnTo>
                    <a:pt x="370" y="1179"/>
                  </a:lnTo>
                  <a:cubicBezTo>
                    <a:pt x="358" y="1179"/>
                    <a:pt x="346" y="1167"/>
                    <a:pt x="346" y="1156"/>
                  </a:cubicBezTo>
                  <a:lnTo>
                    <a:pt x="346" y="382"/>
                  </a:lnTo>
                  <a:cubicBezTo>
                    <a:pt x="346" y="358"/>
                    <a:pt x="358" y="346"/>
                    <a:pt x="370" y="346"/>
                  </a:cubicBezTo>
                  <a:close/>
                  <a:moveTo>
                    <a:pt x="370" y="1"/>
                  </a:moveTo>
                  <a:cubicBezTo>
                    <a:pt x="167" y="1"/>
                    <a:pt x="1" y="167"/>
                    <a:pt x="1" y="382"/>
                  </a:cubicBezTo>
                  <a:lnTo>
                    <a:pt x="1" y="1156"/>
                  </a:lnTo>
                  <a:cubicBezTo>
                    <a:pt x="1" y="1358"/>
                    <a:pt x="167" y="1525"/>
                    <a:pt x="370" y="1525"/>
                  </a:cubicBezTo>
                  <a:lnTo>
                    <a:pt x="1858" y="1525"/>
                  </a:lnTo>
                  <a:cubicBezTo>
                    <a:pt x="2072" y="1525"/>
                    <a:pt x="2227" y="1358"/>
                    <a:pt x="2227" y="1156"/>
                  </a:cubicBezTo>
                  <a:lnTo>
                    <a:pt x="2227" y="382"/>
                  </a:lnTo>
                  <a:cubicBezTo>
                    <a:pt x="2227" y="167"/>
                    <a:pt x="2072" y="1"/>
                    <a:pt x="185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385;p85">
              <a:extLst>
                <a:ext uri="{FF2B5EF4-FFF2-40B4-BE49-F238E27FC236}">
                  <a16:creationId xmlns:a16="http://schemas.microsoft.com/office/drawing/2014/main" id="{31E0EB85-89D3-4195-9C81-BAA2AD2D3D05}"/>
                </a:ext>
              </a:extLst>
            </p:cNvPr>
            <p:cNvSpPr/>
            <p:nvPr/>
          </p:nvSpPr>
          <p:spPr>
            <a:xfrm>
              <a:off x="7750174" y="1695465"/>
              <a:ext cx="180794" cy="31862"/>
            </a:xfrm>
            <a:custGeom>
              <a:avLst/>
              <a:gdLst/>
              <a:ahLst/>
              <a:cxnLst/>
              <a:rect l="l" t="t" r="r" b="b"/>
              <a:pathLst>
                <a:path w="5680" h="1001" extrusionOk="0">
                  <a:moveTo>
                    <a:pt x="5311" y="346"/>
                  </a:moveTo>
                  <a:cubicBezTo>
                    <a:pt x="5323" y="346"/>
                    <a:pt x="5347" y="358"/>
                    <a:pt x="5347" y="370"/>
                  </a:cubicBezTo>
                  <a:lnTo>
                    <a:pt x="5347" y="620"/>
                  </a:lnTo>
                  <a:cubicBezTo>
                    <a:pt x="5347" y="644"/>
                    <a:pt x="5323" y="656"/>
                    <a:pt x="5311" y="656"/>
                  </a:cubicBezTo>
                  <a:lnTo>
                    <a:pt x="370" y="656"/>
                  </a:lnTo>
                  <a:cubicBezTo>
                    <a:pt x="358" y="656"/>
                    <a:pt x="346" y="632"/>
                    <a:pt x="346" y="620"/>
                  </a:cubicBezTo>
                  <a:lnTo>
                    <a:pt x="346" y="370"/>
                  </a:lnTo>
                  <a:cubicBezTo>
                    <a:pt x="346" y="358"/>
                    <a:pt x="358" y="346"/>
                    <a:pt x="370" y="346"/>
                  </a:cubicBezTo>
                  <a:close/>
                  <a:moveTo>
                    <a:pt x="352" y="0"/>
                  </a:moveTo>
                  <a:cubicBezTo>
                    <a:pt x="168" y="0"/>
                    <a:pt x="1" y="174"/>
                    <a:pt x="1" y="370"/>
                  </a:cubicBezTo>
                  <a:lnTo>
                    <a:pt x="1" y="620"/>
                  </a:lnTo>
                  <a:cubicBezTo>
                    <a:pt x="1" y="834"/>
                    <a:pt x="167" y="1001"/>
                    <a:pt x="370" y="1001"/>
                  </a:cubicBezTo>
                  <a:lnTo>
                    <a:pt x="5311" y="1001"/>
                  </a:lnTo>
                  <a:cubicBezTo>
                    <a:pt x="5525" y="1001"/>
                    <a:pt x="5680" y="834"/>
                    <a:pt x="5680" y="620"/>
                  </a:cubicBezTo>
                  <a:lnTo>
                    <a:pt x="5680" y="370"/>
                  </a:lnTo>
                  <a:cubicBezTo>
                    <a:pt x="5680" y="167"/>
                    <a:pt x="5525" y="1"/>
                    <a:pt x="5311" y="1"/>
                  </a:cubicBezTo>
                  <a:lnTo>
                    <a:pt x="370" y="1"/>
                  </a:lnTo>
                  <a:cubicBezTo>
                    <a:pt x="364" y="0"/>
                    <a:pt x="358" y="0"/>
                    <a:pt x="3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386;p85">
              <a:extLst>
                <a:ext uri="{FF2B5EF4-FFF2-40B4-BE49-F238E27FC236}">
                  <a16:creationId xmlns:a16="http://schemas.microsoft.com/office/drawing/2014/main" id="{2D0E76DD-2258-4865-990F-C9F04E01D8EA}"/>
                </a:ext>
              </a:extLst>
            </p:cNvPr>
            <p:cNvSpPr/>
            <p:nvPr/>
          </p:nvSpPr>
          <p:spPr>
            <a:xfrm>
              <a:off x="7613750" y="1535424"/>
              <a:ext cx="43225" cy="32371"/>
            </a:xfrm>
            <a:custGeom>
              <a:avLst/>
              <a:gdLst/>
              <a:ahLst/>
              <a:cxnLst/>
              <a:rect l="l" t="t" r="r" b="b"/>
              <a:pathLst>
                <a:path w="1358" h="1017" extrusionOk="0">
                  <a:moveTo>
                    <a:pt x="1179" y="1"/>
                  </a:moveTo>
                  <a:cubicBezTo>
                    <a:pt x="1136" y="1"/>
                    <a:pt x="1093" y="19"/>
                    <a:pt x="1060" y="52"/>
                  </a:cubicBezTo>
                  <a:lnTo>
                    <a:pt x="548" y="600"/>
                  </a:lnTo>
                  <a:lnTo>
                    <a:pt x="322" y="326"/>
                  </a:lnTo>
                  <a:cubicBezTo>
                    <a:pt x="287" y="277"/>
                    <a:pt x="240" y="253"/>
                    <a:pt x="191" y="253"/>
                  </a:cubicBezTo>
                  <a:cubicBezTo>
                    <a:pt x="155" y="253"/>
                    <a:pt x="119" y="265"/>
                    <a:pt x="84" y="290"/>
                  </a:cubicBezTo>
                  <a:cubicBezTo>
                    <a:pt x="12" y="350"/>
                    <a:pt x="0" y="457"/>
                    <a:pt x="60" y="528"/>
                  </a:cubicBezTo>
                  <a:lnTo>
                    <a:pt x="405" y="957"/>
                  </a:lnTo>
                  <a:cubicBezTo>
                    <a:pt x="429" y="1004"/>
                    <a:pt x="477" y="1016"/>
                    <a:pt x="536" y="1016"/>
                  </a:cubicBezTo>
                  <a:cubicBezTo>
                    <a:pt x="584" y="1016"/>
                    <a:pt x="620" y="1004"/>
                    <a:pt x="655" y="957"/>
                  </a:cubicBezTo>
                  <a:lnTo>
                    <a:pt x="1298" y="278"/>
                  </a:lnTo>
                  <a:cubicBezTo>
                    <a:pt x="1358" y="207"/>
                    <a:pt x="1358" y="100"/>
                    <a:pt x="1274" y="40"/>
                  </a:cubicBezTo>
                  <a:cubicBezTo>
                    <a:pt x="1248" y="13"/>
                    <a:pt x="1214" y="1"/>
                    <a:pt x="1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4255;p85">
            <a:extLst>
              <a:ext uri="{FF2B5EF4-FFF2-40B4-BE49-F238E27FC236}">
                <a16:creationId xmlns:a16="http://schemas.microsoft.com/office/drawing/2014/main" id="{C5B885FD-9B19-4B4A-AE35-CA791870384A}"/>
              </a:ext>
            </a:extLst>
          </p:cNvPr>
          <p:cNvGrpSpPr/>
          <p:nvPr/>
        </p:nvGrpSpPr>
        <p:grpSpPr>
          <a:xfrm>
            <a:off x="2945774" y="4079840"/>
            <a:ext cx="764999" cy="643701"/>
            <a:chOff x="6558300" y="1538193"/>
            <a:chExt cx="382788" cy="328613"/>
          </a:xfrm>
        </p:grpSpPr>
        <p:sp>
          <p:nvSpPr>
            <p:cNvPr id="26" name="Google Shape;14256;p85">
              <a:extLst>
                <a:ext uri="{FF2B5EF4-FFF2-40B4-BE49-F238E27FC236}">
                  <a16:creationId xmlns:a16="http://schemas.microsoft.com/office/drawing/2014/main" id="{2DD262F4-D862-4050-9B9D-F87F38110788}"/>
                </a:ext>
              </a:extLst>
            </p:cNvPr>
            <p:cNvSpPr/>
            <p:nvPr/>
          </p:nvSpPr>
          <p:spPr>
            <a:xfrm>
              <a:off x="6558300" y="1538193"/>
              <a:ext cx="382788" cy="32861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257;p85">
              <a:extLst>
                <a:ext uri="{FF2B5EF4-FFF2-40B4-BE49-F238E27FC236}">
                  <a16:creationId xmlns:a16="http://schemas.microsoft.com/office/drawing/2014/main" id="{4608D69B-AB40-4E6A-A329-0F9B8761F327}"/>
                </a:ext>
              </a:extLst>
            </p:cNvPr>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69020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1013624" y="455517"/>
            <a:ext cx="3106599"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Project Process Steps</a:t>
            </a:r>
            <a:endParaRPr dirty="0">
              <a:solidFill>
                <a:schemeClr val="accent1"/>
              </a:solidFill>
            </a:endParaRPr>
          </a:p>
        </p:txBody>
      </p:sp>
      <p:sp>
        <p:nvSpPr>
          <p:cNvPr id="215" name="Google Shape;215;p44"/>
          <p:cNvSpPr txBox="1">
            <a:spLocks noGrp="1"/>
          </p:cNvSpPr>
          <p:nvPr>
            <p:ph type="body" idx="1"/>
          </p:nvPr>
        </p:nvSpPr>
        <p:spPr>
          <a:xfrm>
            <a:off x="862876" y="1462317"/>
            <a:ext cx="1718849" cy="7601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Online Development Tools Research</a:t>
            </a:r>
          </a:p>
        </p:txBody>
      </p:sp>
      <p:cxnSp>
        <p:nvCxnSpPr>
          <p:cNvPr id="216" name="Google Shape;216;p44"/>
          <p:cNvCxnSpPr>
            <a:cxnSpLocks/>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28" name="Google Shape;11328;p81">
            <a:extLst>
              <a:ext uri="{FF2B5EF4-FFF2-40B4-BE49-F238E27FC236}">
                <a16:creationId xmlns:a16="http://schemas.microsoft.com/office/drawing/2014/main" id="{CB9DFD78-F210-42AF-ACD5-783747F3993C}"/>
              </a:ext>
            </a:extLst>
          </p:cNvPr>
          <p:cNvGrpSpPr/>
          <p:nvPr/>
        </p:nvGrpSpPr>
        <p:grpSpPr>
          <a:xfrm>
            <a:off x="5851972" y="2204711"/>
            <a:ext cx="577470" cy="734077"/>
            <a:chOff x="5377363" y="1516169"/>
            <a:chExt cx="257357" cy="356627"/>
          </a:xfrm>
        </p:grpSpPr>
        <p:sp>
          <p:nvSpPr>
            <p:cNvPr id="29" name="Google Shape;11329;p81">
              <a:extLst>
                <a:ext uri="{FF2B5EF4-FFF2-40B4-BE49-F238E27FC236}">
                  <a16:creationId xmlns:a16="http://schemas.microsoft.com/office/drawing/2014/main" id="{C1F06996-4B43-436D-BD62-3EFD366E6AA0}"/>
                </a:ext>
              </a:extLst>
            </p:cNvPr>
            <p:cNvSpPr/>
            <p:nvPr/>
          </p:nvSpPr>
          <p:spPr>
            <a:xfrm>
              <a:off x="5377363" y="1516169"/>
              <a:ext cx="257357" cy="356627"/>
            </a:xfrm>
            <a:custGeom>
              <a:avLst/>
              <a:gdLst/>
              <a:ahLst/>
              <a:cxnLst/>
              <a:rect l="l" t="t" r="r" b="b"/>
              <a:pathLst>
                <a:path w="8086" h="11205" extrusionOk="0">
                  <a:moveTo>
                    <a:pt x="4073" y="334"/>
                  </a:moveTo>
                  <a:cubicBezTo>
                    <a:pt x="4263" y="334"/>
                    <a:pt x="4430" y="441"/>
                    <a:pt x="4525" y="608"/>
                  </a:cubicBezTo>
                  <a:cubicBezTo>
                    <a:pt x="4561" y="656"/>
                    <a:pt x="4620" y="679"/>
                    <a:pt x="4680" y="679"/>
                  </a:cubicBezTo>
                  <a:lnTo>
                    <a:pt x="5299" y="679"/>
                  </a:lnTo>
                  <a:cubicBezTo>
                    <a:pt x="5406" y="679"/>
                    <a:pt x="5490" y="775"/>
                    <a:pt x="5490" y="870"/>
                  </a:cubicBezTo>
                  <a:lnTo>
                    <a:pt x="5490" y="1406"/>
                  </a:lnTo>
                  <a:lnTo>
                    <a:pt x="2668" y="1406"/>
                  </a:lnTo>
                  <a:lnTo>
                    <a:pt x="2668" y="870"/>
                  </a:lnTo>
                  <a:lnTo>
                    <a:pt x="2644" y="870"/>
                  </a:lnTo>
                  <a:cubicBezTo>
                    <a:pt x="2644" y="775"/>
                    <a:pt x="2727" y="679"/>
                    <a:pt x="2835" y="679"/>
                  </a:cubicBezTo>
                  <a:lnTo>
                    <a:pt x="3454" y="679"/>
                  </a:lnTo>
                  <a:cubicBezTo>
                    <a:pt x="3513" y="679"/>
                    <a:pt x="3573" y="656"/>
                    <a:pt x="3608" y="608"/>
                  </a:cubicBezTo>
                  <a:cubicBezTo>
                    <a:pt x="3716" y="441"/>
                    <a:pt x="3870" y="334"/>
                    <a:pt x="4073" y="334"/>
                  </a:cubicBezTo>
                  <a:close/>
                  <a:moveTo>
                    <a:pt x="7395" y="1037"/>
                  </a:moveTo>
                  <a:cubicBezTo>
                    <a:pt x="7597" y="1037"/>
                    <a:pt x="7764" y="1203"/>
                    <a:pt x="7764" y="1394"/>
                  </a:cubicBezTo>
                  <a:lnTo>
                    <a:pt x="7764" y="10514"/>
                  </a:lnTo>
                  <a:cubicBezTo>
                    <a:pt x="7764" y="10716"/>
                    <a:pt x="7597" y="10871"/>
                    <a:pt x="7395" y="10871"/>
                  </a:cubicBezTo>
                  <a:lnTo>
                    <a:pt x="727" y="10871"/>
                  </a:lnTo>
                  <a:cubicBezTo>
                    <a:pt x="537" y="10871"/>
                    <a:pt x="370" y="10704"/>
                    <a:pt x="370" y="10514"/>
                  </a:cubicBezTo>
                  <a:lnTo>
                    <a:pt x="370" y="1394"/>
                  </a:lnTo>
                  <a:cubicBezTo>
                    <a:pt x="370" y="1203"/>
                    <a:pt x="537" y="1037"/>
                    <a:pt x="727" y="1037"/>
                  </a:cubicBezTo>
                  <a:lnTo>
                    <a:pt x="2323" y="1037"/>
                  </a:lnTo>
                  <a:lnTo>
                    <a:pt x="2323" y="1572"/>
                  </a:lnTo>
                  <a:cubicBezTo>
                    <a:pt x="2323" y="1668"/>
                    <a:pt x="2406" y="1739"/>
                    <a:pt x="2489" y="1739"/>
                  </a:cubicBezTo>
                  <a:lnTo>
                    <a:pt x="5644" y="1739"/>
                  </a:lnTo>
                  <a:cubicBezTo>
                    <a:pt x="5728" y="1739"/>
                    <a:pt x="5811" y="1668"/>
                    <a:pt x="5811" y="1572"/>
                  </a:cubicBezTo>
                  <a:lnTo>
                    <a:pt x="5811" y="1037"/>
                  </a:lnTo>
                  <a:close/>
                  <a:moveTo>
                    <a:pt x="4037" y="1"/>
                  </a:moveTo>
                  <a:cubicBezTo>
                    <a:pt x="3751" y="1"/>
                    <a:pt x="3501" y="132"/>
                    <a:pt x="3335" y="358"/>
                  </a:cubicBezTo>
                  <a:lnTo>
                    <a:pt x="2799" y="358"/>
                  </a:lnTo>
                  <a:cubicBezTo>
                    <a:pt x="2585" y="358"/>
                    <a:pt x="2382" y="501"/>
                    <a:pt x="2311" y="715"/>
                  </a:cubicBezTo>
                  <a:lnTo>
                    <a:pt x="691" y="715"/>
                  </a:lnTo>
                  <a:cubicBezTo>
                    <a:pt x="299" y="715"/>
                    <a:pt x="1" y="1025"/>
                    <a:pt x="1" y="1394"/>
                  </a:cubicBezTo>
                  <a:lnTo>
                    <a:pt x="1" y="10514"/>
                  </a:lnTo>
                  <a:cubicBezTo>
                    <a:pt x="1" y="10907"/>
                    <a:pt x="322" y="11204"/>
                    <a:pt x="691" y="11204"/>
                  </a:cubicBezTo>
                  <a:lnTo>
                    <a:pt x="7359" y="11204"/>
                  </a:lnTo>
                  <a:cubicBezTo>
                    <a:pt x="7740" y="11204"/>
                    <a:pt x="8038" y="10895"/>
                    <a:pt x="8038" y="10514"/>
                  </a:cubicBezTo>
                  <a:lnTo>
                    <a:pt x="8038" y="1394"/>
                  </a:lnTo>
                  <a:cubicBezTo>
                    <a:pt x="8085" y="1025"/>
                    <a:pt x="7776" y="715"/>
                    <a:pt x="7383" y="715"/>
                  </a:cubicBezTo>
                  <a:lnTo>
                    <a:pt x="5763" y="715"/>
                  </a:lnTo>
                  <a:cubicBezTo>
                    <a:pt x="5692" y="501"/>
                    <a:pt x="5490" y="358"/>
                    <a:pt x="5275" y="358"/>
                  </a:cubicBezTo>
                  <a:lnTo>
                    <a:pt x="4740" y="358"/>
                  </a:lnTo>
                  <a:cubicBezTo>
                    <a:pt x="4573" y="132"/>
                    <a:pt x="4323" y="1"/>
                    <a:pt x="40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330;p81">
              <a:extLst>
                <a:ext uri="{FF2B5EF4-FFF2-40B4-BE49-F238E27FC236}">
                  <a16:creationId xmlns:a16="http://schemas.microsoft.com/office/drawing/2014/main" id="{CC17FF57-1F0B-4F0B-8395-1028801DC0B3}"/>
                </a:ext>
              </a:extLst>
            </p:cNvPr>
            <p:cNvSpPr/>
            <p:nvPr/>
          </p:nvSpPr>
          <p:spPr>
            <a:xfrm>
              <a:off x="5501681" y="1538925"/>
              <a:ext cx="10248" cy="10248"/>
            </a:xfrm>
            <a:custGeom>
              <a:avLst/>
              <a:gdLst/>
              <a:ahLst/>
              <a:cxnLst/>
              <a:rect l="l" t="t" r="r" b="b"/>
              <a:pathLst>
                <a:path w="322" h="322" extrusionOk="0">
                  <a:moveTo>
                    <a:pt x="167" y="0"/>
                  </a:moveTo>
                  <a:cubicBezTo>
                    <a:pt x="72" y="0"/>
                    <a:pt x="0" y="71"/>
                    <a:pt x="0" y="155"/>
                  </a:cubicBezTo>
                  <a:cubicBezTo>
                    <a:pt x="0" y="250"/>
                    <a:pt x="72" y="322"/>
                    <a:pt x="167" y="322"/>
                  </a:cubicBezTo>
                  <a:cubicBezTo>
                    <a:pt x="250" y="322"/>
                    <a:pt x="322" y="250"/>
                    <a:pt x="322" y="155"/>
                  </a:cubicBezTo>
                  <a:cubicBezTo>
                    <a:pt x="322" y="71"/>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331;p81">
              <a:extLst>
                <a:ext uri="{FF2B5EF4-FFF2-40B4-BE49-F238E27FC236}">
                  <a16:creationId xmlns:a16="http://schemas.microsoft.com/office/drawing/2014/main" id="{DAEF1A10-45D3-463B-93AF-AF4C22C8997B}"/>
                </a:ext>
              </a:extLst>
            </p:cNvPr>
            <p:cNvSpPr/>
            <p:nvPr/>
          </p:nvSpPr>
          <p:spPr>
            <a:xfrm>
              <a:off x="5401233" y="1560886"/>
              <a:ext cx="211112" cy="278554"/>
            </a:xfrm>
            <a:custGeom>
              <a:avLst/>
              <a:gdLst/>
              <a:ahLst/>
              <a:cxnLst/>
              <a:rect l="l" t="t" r="r" b="b"/>
              <a:pathLst>
                <a:path w="6633" h="8752" extrusionOk="0">
                  <a:moveTo>
                    <a:pt x="156" y="1"/>
                  </a:moveTo>
                  <a:cubicBezTo>
                    <a:pt x="72" y="1"/>
                    <a:pt x="1" y="84"/>
                    <a:pt x="1" y="167"/>
                  </a:cubicBezTo>
                  <a:lnTo>
                    <a:pt x="1" y="8597"/>
                  </a:lnTo>
                  <a:cubicBezTo>
                    <a:pt x="1" y="8680"/>
                    <a:pt x="72" y="8752"/>
                    <a:pt x="156" y="8752"/>
                  </a:cubicBezTo>
                  <a:lnTo>
                    <a:pt x="6466" y="8752"/>
                  </a:lnTo>
                  <a:cubicBezTo>
                    <a:pt x="6561" y="8752"/>
                    <a:pt x="6633" y="8680"/>
                    <a:pt x="6633" y="8597"/>
                  </a:cubicBezTo>
                  <a:lnTo>
                    <a:pt x="6633" y="167"/>
                  </a:lnTo>
                  <a:cubicBezTo>
                    <a:pt x="6633" y="84"/>
                    <a:pt x="6561" y="1"/>
                    <a:pt x="6478" y="1"/>
                  </a:cubicBezTo>
                  <a:lnTo>
                    <a:pt x="5597" y="1"/>
                  </a:lnTo>
                  <a:cubicBezTo>
                    <a:pt x="5502" y="1"/>
                    <a:pt x="5430" y="84"/>
                    <a:pt x="5430" y="167"/>
                  </a:cubicBezTo>
                  <a:cubicBezTo>
                    <a:pt x="5430" y="263"/>
                    <a:pt x="5502" y="334"/>
                    <a:pt x="5597" y="334"/>
                  </a:cubicBezTo>
                  <a:lnTo>
                    <a:pt x="6311" y="334"/>
                  </a:lnTo>
                  <a:lnTo>
                    <a:pt x="6311" y="8430"/>
                  </a:lnTo>
                  <a:lnTo>
                    <a:pt x="322" y="8430"/>
                  </a:lnTo>
                  <a:lnTo>
                    <a:pt x="322" y="334"/>
                  </a:lnTo>
                  <a:lnTo>
                    <a:pt x="1037" y="334"/>
                  </a:lnTo>
                  <a:cubicBezTo>
                    <a:pt x="1132" y="334"/>
                    <a:pt x="1203" y="263"/>
                    <a:pt x="1203" y="167"/>
                  </a:cubicBezTo>
                  <a:cubicBezTo>
                    <a:pt x="1203" y="84"/>
                    <a:pt x="1132" y="1"/>
                    <a:pt x="10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332;p81">
              <a:extLst>
                <a:ext uri="{FF2B5EF4-FFF2-40B4-BE49-F238E27FC236}">
                  <a16:creationId xmlns:a16="http://schemas.microsoft.com/office/drawing/2014/main" id="{A5B5798C-4C4C-4D0B-BAD4-0238A8D66402}"/>
                </a:ext>
              </a:extLst>
            </p:cNvPr>
            <p:cNvSpPr/>
            <p:nvPr/>
          </p:nvSpPr>
          <p:spPr>
            <a:xfrm>
              <a:off x="5434207" y="1672664"/>
              <a:ext cx="33387" cy="33387"/>
            </a:xfrm>
            <a:custGeom>
              <a:avLst/>
              <a:gdLst/>
              <a:ahLst/>
              <a:cxnLst/>
              <a:rect l="l" t="t" r="r" b="b"/>
              <a:pathLst>
                <a:path w="1049" h="1049" extrusionOk="0">
                  <a:moveTo>
                    <a:pt x="525" y="311"/>
                  </a:moveTo>
                  <a:cubicBezTo>
                    <a:pt x="632" y="311"/>
                    <a:pt x="715" y="406"/>
                    <a:pt x="715" y="513"/>
                  </a:cubicBezTo>
                  <a:cubicBezTo>
                    <a:pt x="703" y="608"/>
                    <a:pt x="632" y="703"/>
                    <a:pt x="525" y="703"/>
                  </a:cubicBezTo>
                  <a:cubicBezTo>
                    <a:pt x="418" y="703"/>
                    <a:pt x="334" y="608"/>
                    <a:pt x="334" y="513"/>
                  </a:cubicBezTo>
                  <a:cubicBezTo>
                    <a:pt x="334" y="406"/>
                    <a:pt x="418" y="311"/>
                    <a:pt x="525" y="311"/>
                  </a:cubicBezTo>
                  <a:close/>
                  <a:moveTo>
                    <a:pt x="525" y="1"/>
                  </a:moveTo>
                  <a:cubicBezTo>
                    <a:pt x="239" y="1"/>
                    <a:pt x="1" y="239"/>
                    <a:pt x="1" y="525"/>
                  </a:cubicBezTo>
                  <a:cubicBezTo>
                    <a:pt x="1" y="811"/>
                    <a:pt x="239" y="1049"/>
                    <a:pt x="525" y="1049"/>
                  </a:cubicBezTo>
                  <a:cubicBezTo>
                    <a:pt x="810" y="1049"/>
                    <a:pt x="1049" y="811"/>
                    <a:pt x="1049" y="525"/>
                  </a:cubicBezTo>
                  <a:cubicBezTo>
                    <a:pt x="1049" y="239"/>
                    <a:pt x="810" y="1"/>
                    <a:pt x="52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333;p81">
              <a:extLst>
                <a:ext uri="{FF2B5EF4-FFF2-40B4-BE49-F238E27FC236}">
                  <a16:creationId xmlns:a16="http://schemas.microsoft.com/office/drawing/2014/main" id="{BF3E2BAB-6B8C-418E-AB75-BA2F3304A962}"/>
                </a:ext>
              </a:extLst>
            </p:cNvPr>
            <p:cNvSpPr/>
            <p:nvPr/>
          </p:nvSpPr>
          <p:spPr>
            <a:xfrm>
              <a:off x="5434207" y="1723079"/>
              <a:ext cx="33387" cy="33005"/>
            </a:xfrm>
            <a:custGeom>
              <a:avLst/>
              <a:gdLst/>
              <a:ahLst/>
              <a:cxnLst/>
              <a:rect l="l" t="t" r="r" b="b"/>
              <a:pathLst>
                <a:path w="1049" h="1037" extrusionOk="0">
                  <a:moveTo>
                    <a:pt x="525" y="310"/>
                  </a:moveTo>
                  <a:cubicBezTo>
                    <a:pt x="632" y="310"/>
                    <a:pt x="715" y="405"/>
                    <a:pt x="715" y="501"/>
                  </a:cubicBezTo>
                  <a:cubicBezTo>
                    <a:pt x="703" y="608"/>
                    <a:pt x="632" y="703"/>
                    <a:pt x="525" y="703"/>
                  </a:cubicBezTo>
                  <a:cubicBezTo>
                    <a:pt x="418" y="703"/>
                    <a:pt x="334" y="608"/>
                    <a:pt x="334" y="501"/>
                  </a:cubicBezTo>
                  <a:cubicBezTo>
                    <a:pt x="334" y="405"/>
                    <a:pt x="418" y="310"/>
                    <a:pt x="525" y="310"/>
                  </a:cubicBezTo>
                  <a:close/>
                  <a:moveTo>
                    <a:pt x="525" y="0"/>
                  </a:moveTo>
                  <a:cubicBezTo>
                    <a:pt x="239" y="0"/>
                    <a:pt x="1" y="239"/>
                    <a:pt x="1" y="512"/>
                  </a:cubicBezTo>
                  <a:cubicBezTo>
                    <a:pt x="1" y="798"/>
                    <a:pt x="239" y="1036"/>
                    <a:pt x="525" y="1036"/>
                  </a:cubicBezTo>
                  <a:cubicBezTo>
                    <a:pt x="810" y="1036"/>
                    <a:pt x="1049" y="798"/>
                    <a:pt x="1049" y="512"/>
                  </a:cubicBezTo>
                  <a:cubicBezTo>
                    <a:pt x="1049" y="239"/>
                    <a:pt x="810" y="0"/>
                    <a:pt x="5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334;p81">
              <a:extLst>
                <a:ext uri="{FF2B5EF4-FFF2-40B4-BE49-F238E27FC236}">
                  <a16:creationId xmlns:a16="http://schemas.microsoft.com/office/drawing/2014/main" id="{08A35C8D-D149-4464-93DE-28333B82071B}"/>
                </a:ext>
              </a:extLst>
            </p:cNvPr>
            <p:cNvSpPr/>
            <p:nvPr/>
          </p:nvSpPr>
          <p:spPr>
            <a:xfrm>
              <a:off x="5434207" y="1773112"/>
              <a:ext cx="33387" cy="33355"/>
            </a:xfrm>
            <a:custGeom>
              <a:avLst/>
              <a:gdLst/>
              <a:ahLst/>
              <a:cxnLst/>
              <a:rect l="l" t="t" r="r" b="b"/>
              <a:pathLst>
                <a:path w="1049" h="1048" extrusionOk="0">
                  <a:moveTo>
                    <a:pt x="525" y="310"/>
                  </a:moveTo>
                  <a:cubicBezTo>
                    <a:pt x="632" y="310"/>
                    <a:pt x="715" y="405"/>
                    <a:pt x="715" y="512"/>
                  </a:cubicBezTo>
                  <a:cubicBezTo>
                    <a:pt x="703" y="619"/>
                    <a:pt x="632" y="703"/>
                    <a:pt x="525" y="703"/>
                  </a:cubicBezTo>
                  <a:cubicBezTo>
                    <a:pt x="418" y="703"/>
                    <a:pt x="334" y="607"/>
                    <a:pt x="334" y="512"/>
                  </a:cubicBezTo>
                  <a:cubicBezTo>
                    <a:pt x="334" y="405"/>
                    <a:pt x="418" y="310"/>
                    <a:pt x="525" y="310"/>
                  </a:cubicBezTo>
                  <a:close/>
                  <a:moveTo>
                    <a:pt x="525" y="0"/>
                  </a:moveTo>
                  <a:cubicBezTo>
                    <a:pt x="239" y="0"/>
                    <a:pt x="1" y="238"/>
                    <a:pt x="1" y="524"/>
                  </a:cubicBezTo>
                  <a:cubicBezTo>
                    <a:pt x="1" y="810"/>
                    <a:pt x="239" y="1048"/>
                    <a:pt x="525" y="1048"/>
                  </a:cubicBezTo>
                  <a:cubicBezTo>
                    <a:pt x="810" y="1048"/>
                    <a:pt x="1049" y="810"/>
                    <a:pt x="1049" y="524"/>
                  </a:cubicBezTo>
                  <a:cubicBezTo>
                    <a:pt x="1025" y="226"/>
                    <a:pt x="810" y="0"/>
                    <a:pt x="5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335;p81">
              <a:extLst>
                <a:ext uri="{FF2B5EF4-FFF2-40B4-BE49-F238E27FC236}">
                  <a16:creationId xmlns:a16="http://schemas.microsoft.com/office/drawing/2014/main" id="{C0431263-A2F0-4008-AAF8-032622F18217}"/>
                </a:ext>
              </a:extLst>
            </p:cNvPr>
            <p:cNvSpPr/>
            <p:nvPr/>
          </p:nvSpPr>
          <p:spPr>
            <a:xfrm>
              <a:off x="5478924" y="1672664"/>
              <a:ext cx="60663" cy="10662"/>
            </a:xfrm>
            <a:custGeom>
              <a:avLst/>
              <a:gdLst/>
              <a:ahLst/>
              <a:cxnLst/>
              <a:rect l="l" t="t" r="r" b="b"/>
              <a:pathLst>
                <a:path w="1906" h="335" extrusionOk="0">
                  <a:moveTo>
                    <a:pt x="167" y="1"/>
                  </a:moveTo>
                  <a:cubicBezTo>
                    <a:pt x="72" y="1"/>
                    <a:pt x="1" y="84"/>
                    <a:pt x="1" y="168"/>
                  </a:cubicBezTo>
                  <a:cubicBezTo>
                    <a:pt x="1" y="263"/>
                    <a:pt x="72" y="334"/>
                    <a:pt x="167" y="334"/>
                  </a:cubicBezTo>
                  <a:lnTo>
                    <a:pt x="1739" y="334"/>
                  </a:lnTo>
                  <a:cubicBezTo>
                    <a:pt x="1822" y="334"/>
                    <a:pt x="1906" y="263"/>
                    <a:pt x="1906" y="168"/>
                  </a:cubicBezTo>
                  <a:cubicBezTo>
                    <a:pt x="1906" y="84"/>
                    <a:pt x="1846" y="1"/>
                    <a:pt x="17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336;p81">
              <a:extLst>
                <a:ext uri="{FF2B5EF4-FFF2-40B4-BE49-F238E27FC236}">
                  <a16:creationId xmlns:a16="http://schemas.microsoft.com/office/drawing/2014/main" id="{4A4260EE-2256-40DD-AFF1-36A00EDA43E0}"/>
                </a:ext>
              </a:extLst>
            </p:cNvPr>
            <p:cNvSpPr/>
            <p:nvPr/>
          </p:nvSpPr>
          <p:spPr>
            <a:xfrm>
              <a:off x="5478924" y="1695039"/>
              <a:ext cx="99716" cy="10630"/>
            </a:xfrm>
            <a:custGeom>
              <a:avLst/>
              <a:gdLst/>
              <a:ahLst/>
              <a:cxnLst/>
              <a:rect l="l" t="t" r="r" b="b"/>
              <a:pathLst>
                <a:path w="3133" h="334" extrusionOk="0">
                  <a:moveTo>
                    <a:pt x="156" y="0"/>
                  </a:moveTo>
                  <a:cubicBezTo>
                    <a:pt x="72" y="0"/>
                    <a:pt x="1" y="72"/>
                    <a:pt x="1" y="167"/>
                  </a:cubicBezTo>
                  <a:cubicBezTo>
                    <a:pt x="1" y="250"/>
                    <a:pt x="72" y="334"/>
                    <a:pt x="156" y="334"/>
                  </a:cubicBezTo>
                  <a:lnTo>
                    <a:pt x="2977" y="334"/>
                  </a:lnTo>
                  <a:cubicBezTo>
                    <a:pt x="3061" y="334"/>
                    <a:pt x="3132" y="250"/>
                    <a:pt x="3132" y="167"/>
                  </a:cubicBezTo>
                  <a:cubicBezTo>
                    <a:pt x="3132" y="72"/>
                    <a:pt x="3061" y="0"/>
                    <a:pt x="29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337;p81">
              <a:extLst>
                <a:ext uri="{FF2B5EF4-FFF2-40B4-BE49-F238E27FC236}">
                  <a16:creationId xmlns:a16="http://schemas.microsoft.com/office/drawing/2014/main" id="{16F1D596-7160-4B09-A967-0C5860CD5D93}"/>
                </a:ext>
              </a:extLst>
            </p:cNvPr>
            <p:cNvSpPr/>
            <p:nvPr/>
          </p:nvSpPr>
          <p:spPr>
            <a:xfrm>
              <a:off x="5478924" y="1723079"/>
              <a:ext cx="60663" cy="10248"/>
            </a:xfrm>
            <a:custGeom>
              <a:avLst/>
              <a:gdLst/>
              <a:ahLst/>
              <a:cxnLst/>
              <a:rect l="l" t="t" r="r" b="b"/>
              <a:pathLst>
                <a:path w="1906" h="322" extrusionOk="0">
                  <a:moveTo>
                    <a:pt x="167" y="0"/>
                  </a:moveTo>
                  <a:cubicBezTo>
                    <a:pt x="72" y="0"/>
                    <a:pt x="1" y="72"/>
                    <a:pt x="1" y="167"/>
                  </a:cubicBezTo>
                  <a:cubicBezTo>
                    <a:pt x="1" y="251"/>
                    <a:pt x="72" y="322"/>
                    <a:pt x="167" y="322"/>
                  </a:cubicBezTo>
                  <a:lnTo>
                    <a:pt x="1739" y="322"/>
                  </a:lnTo>
                  <a:cubicBezTo>
                    <a:pt x="1822" y="322"/>
                    <a:pt x="1906" y="251"/>
                    <a:pt x="1906" y="167"/>
                  </a:cubicBezTo>
                  <a:cubicBezTo>
                    <a:pt x="1906" y="72"/>
                    <a:pt x="1846" y="0"/>
                    <a:pt x="17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338;p81">
              <a:extLst>
                <a:ext uri="{FF2B5EF4-FFF2-40B4-BE49-F238E27FC236}">
                  <a16:creationId xmlns:a16="http://schemas.microsoft.com/office/drawing/2014/main" id="{E4FC7179-3219-4DEF-B535-C2112F26B7D2}"/>
                </a:ext>
              </a:extLst>
            </p:cNvPr>
            <p:cNvSpPr/>
            <p:nvPr/>
          </p:nvSpPr>
          <p:spPr>
            <a:xfrm>
              <a:off x="5478924" y="1745422"/>
              <a:ext cx="99716" cy="10280"/>
            </a:xfrm>
            <a:custGeom>
              <a:avLst/>
              <a:gdLst/>
              <a:ahLst/>
              <a:cxnLst/>
              <a:rect l="l" t="t" r="r" b="b"/>
              <a:pathLst>
                <a:path w="3133" h="323" extrusionOk="0">
                  <a:moveTo>
                    <a:pt x="156" y="1"/>
                  </a:moveTo>
                  <a:cubicBezTo>
                    <a:pt x="72" y="1"/>
                    <a:pt x="1" y="72"/>
                    <a:pt x="1" y="156"/>
                  </a:cubicBezTo>
                  <a:cubicBezTo>
                    <a:pt x="1" y="251"/>
                    <a:pt x="72" y="322"/>
                    <a:pt x="156" y="322"/>
                  </a:cubicBezTo>
                  <a:lnTo>
                    <a:pt x="2977" y="322"/>
                  </a:lnTo>
                  <a:cubicBezTo>
                    <a:pt x="3061" y="322"/>
                    <a:pt x="3132" y="251"/>
                    <a:pt x="3132" y="156"/>
                  </a:cubicBezTo>
                  <a:cubicBezTo>
                    <a:pt x="3132" y="72"/>
                    <a:pt x="3061" y="1"/>
                    <a:pt x="29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339;p81">
              <a:extLst>
                <a:ext uri="{FF2B5EF4-FFF2-40B4-BE49-F238E27FC236}">
                  <a16:creationId xmlns:a16="http://schemas.microsoft.com/office/drawing/2014/main" id="{5905BE3E-5A6D-400E-A837-8541F6F7EA38}"/>
                </a:ext>
              </a:extLst>
            </p:cNvPr>
            <p:cNvSpPr/>
            <p:nvPr/>
          </p:nvSpPr>
          <p:spPr>
            <a:xfrm>
              <a:off x="5478924" y="1773112"/>
              <a:ext cx="60663" cy="10630"/>
            </a:xfrm>
            <a:custGeom>
              <a:avLst/>
              <a:gdLst/>
              <a:ahLst/>
              <a:cxnLst/>
              <a:rect l="l" t="t" r="r" b="b"/>
              <a:pathLst>
                <a:path w="1906" h="334" extrusionOk="0">
                  <a:moveTo>
                    <a:pt x="167" y="0"/>
                  </a:moveTo>
                  <a:cubicBezTo>
                    <a:pt x="72" y="0"/>
                    <a:pt x="1" y="83"/>
                    <a:pt x="1" y="167"/>
                  </a:cubicBezTo>
                  <a:cubicBezTo>
                    <a:pt x="1" y="262"/>
                    <a:pt x="72" y="333"/>
                    <a:pt x="167" y="333"/>
                  </a:cubicBezTo>
                  <a:lnTo>
                    <a:pt x="1739" y="333"/>
                  </a:lnTo>
                  <a:cubicBezTo>
                    <a:pt x="1822" y="333"/>
                    <a:pt x="1906" y="262"/>
                    <a:pt x="1906" y="167"/>
                  </a:cubicBezTo>
                  <a:cubicBezTo>
                    <a:pt x="1906" y="83"/>
                    <a:pt x="1846" y="0"/>
                    <a:pt x="17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340;p81">
              <a:extLst>
                <a:ext uri="{FF2B5EF4-FFF2-40B4-BE49-F238E27FC236}">
                  <a16:creationId xmlns:a16="http://schemas.microsoft.com/office/drawing/2014/main" id="{64C44CD2-7FAC-4445-83E5-13EB5BA0E067}"/>
                </a:ext>
              </a:extLst>
            </p:cNvPr>
            <p:cNvSpPr/>
            <p:nvPr/>
          </p:nvSpPr>
          <p:spPr>
            <a:xfrm>
              <a:off x="5478924" y="1795455"/>
              <a:ext cx="99716" cy="10630"/>
            </a:xfrm>
            <a:custGeom>
              <a:avLst/>
              <a:gdLst/>
              <a:ahLst/>
              <a:cxnLst/>
              <a:rect l="l" t="t" r="r" b="b"/>
              <a:pathLst>
                <a:path w="3133" h="334" extrusionOk="0">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341;p81">
              <a:extLst>
                <a:ext uri="{FF2B5EF4-FFF2-40B4-BE49-F238E27FC236}">
                  <a16:creationId xmlns:a16="http://schemas.microsoft.com/office/drawing/2014/main" id="{3ACD89A3-D30B-43FC-85AC-45CB1CBC1342}"/>
                </a:ext>
              </a:extLst>
            </p:cNvPr>
            <p:cNvSpPr/>
            <p:nvPr/>
          </p:nvSpPr>
          <p:spPr>
            <a:xfrm>
              <a:off x="5478924" y="1588926"/>
              <a:ext cx="99716" cy="10662"/>
            </a:xfrm>
            <a:custGeom>
              <a:avLst/>
              <a:gdLst/>
              <a:ahLst/>
              <a:cxnLst/>
              <a:rect l="l" t="t" r="r" b="b"/>
              <a:pathLst>
                <a:path w="3133" h="335" extrusionOk="0">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342;p81">
              <a:extLst>
                <a:ext uri="{FF2B5EF4-FFF2-40B4-BE49-F238E27FC236}">
                  <a16:creationId xmlns:a16="http://schemas.microsoft.com/office/drawing/2014/main" id="{0AB4AD89-6AC0-4233-97D4-A54B1E42E95C}"/>
                </a:ext>
              </a:extLst>
            </p:cNvPr>
            <p:cNvSpPr/>
            <p:nvPr/>
          </p:nvSpPr>
          <p:spPr>
            <a:xfrm>
              <a:off x="5434207" y="1639341"/>
              <a:ext cx="144783" cy="10248"/>
            </a:xfrm>
            <a:custGeom>
              <a:avLst/>
              <a:gdLst/>
              <a:ahLst/>
              <a:cxnLst/>
              <a:rect l="l" t="t" r="r" b="b"/>
              <a:pathLst>
                <a:path w="4549" h="322" extrusionOk="0">
                  <a:moveTo>
                    <a:pt x="167" y="0"/>
                  </a:moveTo>
                  <a:cubicBezTo>
                    <a:pt x="84" y="0"/>
                    <a:pt x="1" y="72"/>
                    <a:pt x="1" y="155"/>
                  </a:cubicBezTo>
                  <a:cubicBezTo>
                    <a:pt x="1" y="250"/>
                    <a:pt x="84" y="322"/>
                    <a:pt x="167" y="322"/>
                  </a:cubicBezTo>
                  <a:lnTo>
                    <a:pt x="4382" y="322"/>
                  </a:lnTo>
                  <a:cubicBezTo>
                    <a:pt x="4466" y="322"/>
                    <a:pt x="4537" y="250"/>
                    <a:pt x="4537" y="155"/>
                  </a:cubicBezTo>
                  <a:cubicBezTo>
                    <a:pt x="4549" y="72"/>
                    <a:pt x="4466" y="0"/>
                    <a:pt x="43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343;p81">
              <a:extLst>
                <a:ext uri="{FF2B5EF4-FFF2-40B4-BE49-F238E27FC236}">
                  <a16:creationId xmlns:a16="http://schemas.microsoft.com/office/drawing/2014/main" id="{D90AF586-02DA-4F62-921C-D7565E1F8361}"/>
                </a:ext>
              </a:extLst>
            </p:cNvPr>
            <p:cNvSpPr/>
            <p:nvPr/>
          </p:nvSpPr>
          <p:spPr>
            <a:xfrm>
              <a:off x="5479306" y="1611301"/>
              <a:ext cx="26926" cy="10248"/>
            </a:xfrm>
            <a:custGeom>
              <a:avLst/>
              <a:gdLst/>
              <a:ahLst/>
              <a:cxnLst/>
              <a:rect l="l" t="t" r="r" b="b"/>
              <a:pathLst>
                <a:path w="846" h="322" extrusionOk="0">
                  <a:moveTo>
                    <a:pt x="167" y="0"/>
                  </a:moveTo>
                  <a:cubicBezTo>
                    <a:pt x="72" y="0"/>
                    <a:pt x="1" y="72"/>
                    <a:pt x="1" y="167"/>
                  </a:cubicBezTo>
                  <a:cubicBezTo>
                    <a:pt x="1" y="250"/>
                    <a:pt x="72" y="322"/>
                    <a:pt x="167" y="322"/>
                  </a:cubicBezTo>
                  <a:lnTo>
                    <a:pt x="691" y="322"/>
                  </a:lnTo>
                  <a:cubicBezTo>
                    <a:pt x="775" y="322"/>
                    <a:pt x="846" y="250"/>
                    <a:pt x="846" y="167"/>
                  </a:cubicBezTo>
                  <a:cubicBezTo>
                    <a:pt x="846" y="72"/>
                    <a:pt x="775" y="0"/>
                    <a:pt x="69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344;p81">
              <a:extLst>
                <a:ext uri="{FF2B5EF4-FFF2-40B4-BE49-F238E27FC236}">
                  <a16:creationId xmlns:a16="http://schemas.microsoft.com/office/drawing/2014/main" id="{3EDE02A1-A824-4211-B2D1-7C16F3E1EF62}"/>
                </a:ext>
              </a:extLst>
            </p:cNvPr>
            <p:cNvSpPr/>
            <p:nvPr/>
          </p:nvSpPr>
          <p:spPr>
            <a:xfrm>
              <a:off x="5518327" y="1611301"/>
              <a:ext cx="26958" cy="10248"/>
            </a:xfrm>
            <a:custGeom>
              <a:avLst/>
              <a:gdLst/>
              <a:ahLst/>
              <a:cxnLst/>
              <a:rect l="l" t="t" r="r" b="b"/>
              <a:pathLst>
                <a:path w="847" h="322" extrusionOk="0">
                  <a:moveTo>
                    <a:pt x="156" y="0"/>
                  </a:moveTo>
                  <a:cubicBezTo>
                    <a:pt x="72" y="0"/>
                    <a:pt x="1" y="72"/>
                    <a:pt x="1" y="167"/>
                  </a:cubicBezTo>
                  <a:cubicBezTo>
                    <a:pt x="1" y="250"/>
                    <a:pt x="72" y="322"/>
                    <a:pt x="156" y="322"/>
                  </a:cubicBezTo>
                  <a:lnTo>
                    <a:pt x="680" y="322"/>
                  </a:lnTo>
                  <a:cubicBezTo>
                    <a:pt x="763" y="322"/>
                    <a:pt x="846" y="250"/>
                    <a:pt x="846" y="167"/>
                  </a:cubicBezTo>
                  <a:cubicBezTo>
                    <a:pt x="846" y="72"/>
                    <a:pt x="763" y="0"/>
                    <a:pt x="68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345;p81">
              <a:extLst>
                <a:ext uri="{FF2B5EF4-FFF2-40B4-BE49-F238E27FC236}">
                  <a16:creationId xmlns:a16="http://schemas.microsoft.com/office/drawing/2014/main" id="{5E694098-5961-4FCA-A93C-09666DED3D13}"/>
                </a:ext>
              </a:extLst>
            </p:cNvPr>
            <p:cNvSpPr/>
            <p:nvPr/>
          </p:nvSpPr>
          <p:spPr>
            <a:xfrm>
              <a:off x="5434207" y="1588926"/>
              <a:ext cx="32623" cy="32623"/>
            </a:xfrm>
            <a:custGeom>
              <a:avLst/>
              <a:gdLst/>
              <a:ahLst/>
              <a:cxnLst/>
              <a:rect l="l" t="t" r="r" b="b"/>
              <a:pathLst>
                <a:path w="1025" h="1025" extrusionOk="0">
                  <a:moveTo>
                    <a:pt x="703" y="334"/>
                  </a:moveTo>
                  <a:lnTo>
                    <a:pt x="703" y="703"/>
                  </a:lnTo>
                  <a:lnTo>
                    <a:pt x="334" y="703"/>
                  </a:lnTo>
                  <a:lnTo>
                    <a:pt x="334" y="334"/>
                  </a:lnTo>
                  <a:close/>
                  <a:moveTo>
                    <a:pt x="167" y="1"/>
                  </a:moveTo>
                  <a:cubicBezTo>
                    <a:pt x="84" y="1"/>
                    <a:pt x="1" y="72"/>
                    <a:pt x="1" y="167"/>
                  </a:cubicBezTo>
                  <a:lnTo>
                    <a:pt x="1" y="870"/>
                  </a:lnTo>
                  <a:cubicBezTo>
                    <a:pt x="1" y="953"/>
                    <a:pt x="84" y="1025"/>
                    <a:pt x="167" y="1025"/>
                  </a:cubicBezTo>
                  <a:lnTo>
                    <a:pt x="870" y="1025"/>
                  </a:lnTo>
                  <a:cubicBezTo>
                    <a:pt x="953" y="1025"/>
                    <a:pt x="1025" y="953"/>
                    <a:pt x="1025" y="870"/>
                  </a:cubicBezTo>
                  <a:lnTo>
                    <a:pt x="1025" y="167"/>
                  </a:lnTo>
                  <a:cubicBezTo>
                    <a:pt x="1025" y="72"/>
                    <a:pt x="953" y="1"/>
                    <a:pt x="8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13980;p85">
            <a:extLst>
              <a:ext uri="{FF2B5EF4-FFF2-40B4-BE49-F238E27FC236}">
                <a16:creationId xmlns:a16="http://schemas.microsoft.com/office/drawing/2014/main" id="{4CD53D67-A926-4060-A9AB-0BD589DCF0E0}"/>
              </a:ext>
            </a:extLst>
          </p:cNvPr>
          <p:cNvGrpSpPr/>
          <p:nvPr/>
        </p:nvGrpSpPr>
        <p:grpSpPr>
          <a:xfrm>
            <a:off x="1358920" y="2308795"/>
            <a:ext cx="751109" cy="760124"/>
            <a:chOff x="7500054" y="2934735"/>
            <a:chExt cx="350576" cy="280454"/>
          </a:xfrm>
        </p:grpSpPr>
        <p:sp>
          <p:nvSpPr>
            <p:cNvPr id="47" name="Google Shape;13981;p85">
              <a:extLst>
                <a:ext uri="{FF2B5EF4-FFF2-40B4-BE49-F238E27FC236}">
                  <a16:creationId xmlns:a16="http://schemas.microsoft.com/office/drawing/2014/main" id="{4CE3B76B-E915-4A7D-96AD-49FFA68D8DD2}"/>
                </a:ext>
              </a:extLst>
            </p:cNvPr>
            <p:cNvSpPr/>
            <p:nvPr/>
          </p:nvSpPr>
          <p:spPr>
            <a:xfrm>
              <a:off x="7571671" y="2959371"/>
              <a:ext cx="191426" cy="10249"/>
            </a:xfrm>
            <a:custGeom>
              <a:avLst/>
              <a:gdLst/>
              <a:ahLst/>
              <a:cxnLst/>
              <a:rect l="l" t="t" r="r" b="b"/>
              <a:pathLst>
                <a:path w="6014" h="322" extrusionOk="0">
                  <a:moveTo>
                    <a:pt x="156" y="0"/>
                  </a:moveTo>
                  <a:cubicBezTo>
                    <a:pt x="72" y="0"/>
                    <a:pt x="1" y="71"/>
                    <a:pt x="1" y="167"/>
                  </a:cubicBezTo>
                  <a:cubicBezTo>
                    <a:pt x="1" y="250"/>
                    <a:pt x="72" y="322"/>
                    <a:pt x="156" y="322"/>
                  </a:cubicBezTo>
                  <a:lnTo>
                    <a:pt x="5847" y="322"/>
                  </a:lnTo>
                  <a:cubicBezTo>
                    <a:pt x="5930" y="322"/>
                    <a:pt x="6014" y="250"/>
                    <a:pt x="6014" y="167"/>
                  </a:cubicBezTo>
                  <a:cubicBezTo>
                    <a:pt x="6014" y="71"/>
                    <a:pt x="5930" y="0"/>
                    <a:pt x="584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82;p85">
              <a:extLst>
                <a:ext uri="{FF2B5EF4-FFF2-40B4-BE49-F238E27FC236}">
                  <a16:creationId xmlns:a16="http://schemas.microsoft.com/office/drawing/2014/main" id="{713A86B6-6070-44FC-88A2-DC8808851274}"/>
                </a:ext>
              </a:extLst>
            </p:cNvPr>
            <p:cNvSpPr/>
            <p:nvPr/>
          </p:nvSpPr>
          <p:spPr>
            <a:xfrm>
              <a:off x="7500054" y="2934735"/>
              <a:ext cx="350576" cy="280454"/>
            </a:xfrm>
            <a:custGeom>
              <a:avLst/>
              <a:gdLst/>
              <a:ahLst/>
              <a:cxnLst/>
              <a:rect l="l" t="t" r="r" b="b"/>
              <a:pathLst>
                <a:path w="11014" h="8811" extrusionOk="0">
                  <a:moveTo>
                    <a:pt x="1501" y="310"/>
                  </a:moveTo>
                  <a:lnTo>
                    <a:pt x="1501" y="1560"/>
                  </a:lnTo>
                  <a:lnTo>
                    <a:pt x="310" y="1560"/>
                  </a:lnTo>
                  <a:lnTo>
                    <a:pt x="310" y="417"/>
                  </a:lnTo>
                  <a:cubicBezTo>
                    <a:pt x="310" y="357"/>
                    <a:pt x="358" y="310"/>
                    <a:pt x="417" y="310"/>
                  </a:cubicBezTo>
                  <a:close/>
                  <a:moveTo>
                    <a:pt x="8990" y="310"/>
                  </a:moveTo>
                  <a:cubicBezTo>
                    <a:pt x="9049" y="310"/>
                    <a:pt x="9097" y="357"/>
                    <a:pt x="9097" y="417"/>
                  </a:cubicBezTo>
                  <a:lnTo>
                    <a:pt x="9097" y="1560"/>
                  </a:lnTo>
                  <a:lnTo>
                    <a:pt x="1834" y="1560"/>
                  </a:lnTo>
                  <a:lnTo>
                    <a:pt x="1834" y="310"/>
                  </a:lnTo>
                  <a:close/>
                  <a:moveTo>
                    <a:pt x="10419" y="3453"/>
                  </a:moveTo>
                  <a:cubicBezTo>
                    <a:pt x="10561" y="3453"/>
                    <a:pt x="10704" y="3572"/>
                    <a:pt x="10704" y="3739"/>
                  </a:cubicBezTo>
                  <a:cubicBezTo>
                    <a:pt x="10704" y="3893"/>
                    <a:pt x="10561" y="4013"/>
                    <a:pt x="10419" y="4013"/>
                  </a:cubicBezTo>
                  <a:cubicBezTo>
                    <a:pt x="10264" y="4013"/>
                    <a:pt x="10133" y="3893"/>
                    <a:pt x="10133" y="3739"/>
                  </a:cubicBezTo>
                  <a:cubicBezTo>
                    <a:pt x="10133" y="3572"/>
                    <a:pt x="10252" y="3453"/>
                    <a:pt x="10419" y="3453"/>
                  </a:cubicBezTo>
                  <a:close/>
                  <a:moveTo>
                    <a:pt x="6537" y="4786"/>
                  </a:moveTo>
                  <a:cubicBezTo>
                    <a:pt x="6680" y="4786"/>
                    <a:pt x="6811" y="4906"/>
                    <a:pt x="6811" y="5072"/>
                  </a:cubicBezTo>
                  <a:cubicBezTo>
                    <a:pt x="6811" y="5239"/>
                    <a:pt x="6680" y="5358"/>
                    <a:pt x="6537" y="5358"/>
                  </a:cubicBezTo>
                  <a:cubicBezTo>
                    <a:pt x="6382" y="5358"/>
                    <a:pt x="6251" y="5239"/>
                    <a:pt x="6251" y="5072"/>
                  </a:cubicBezTo>
                  <a:cubicBezTo>
                    <a:pt x="6251" y="4906"/>
                    <a:pt x="6370" y="4786"/>
                    <a:pt x="6537" y="4786"/>
                  </a:cubicBezTo>
                  <a:close/>
                  <a:moveTo>
                    <a:pt x="8240" y="6156"/>
                  </a:moveTo>
                  <a:cubicBezTo>
                    <a:pt x="8394" y="6156"/>
                    <a:pt x="8525" y="6275"/>
                    <a:pt x="8525" y="6441"/>
                  </a:cubicBezTo>
                  <a:cubicBezTo>
                    <a:pt x="8525" y="6608"/>
                    <a:pt x="8394" y="6727"/>
                    <a:pt x="8240" y="6727"/>
                  </a:cubicBezTo>
                  <a:cubicBezTo>
                    <a:pt x="8097" y="6727"/>
                    <a:pt x="7966" y="6608"/>
                    <a:pt x="7966" y="6441"/>
                  </a:cubicBezTo>
                  <a:cubicBezTo>
                    <a:pt x="7966" y="6299"/>
                    <a:pt x="8073" y="6156"/>
                    <a:pt x="8240" y="6156"/>
                  </a:cubicBezTo>
                  <a:close/>
                  <a:moveTo>
                    <a:pt x="4811" y="6382"/>
                  </a:moveTo>
                  <a:cubicBezTo>
                    <a:pt x="4954" y="6382"/>
                    <a:pt x="5085" y="6501"/>
                    <a:pt x="5085" y="6668"/>
                  </a:cubicBezTo>
                  <a:cubicBezTo>
                    <a:pt x="5085" y="6834"/>
                    <a:pt x="4954" y="6953"/>
                    <a:pt x="4811" y="6953"/>
                  </a:cubicBezTo>
                  <a:cubicBezTo>
                    <a:pt x="4656" y="6953"/>
                    <a:pt x="4525" y="6834"/>
                    <a:pt x="4525" y="6668"/>
                  </a:cubicBezTo>
                  <a:cubicBezTo>
                    <a:pt x="4525" y="6501"/>
                    <a:pt x="4644" y="6382"/>
                    <a:pt x="4811" y="6382"/>
                  </a:cubicBezTo>
                  <a:close/>
                  <a:moveTo>
                    <a:pt x="417" y="0"/>
                  </a:moveTo>
                  <a:cubicBezTo>
                    <a:pt x="179" y="0"/>
                    <a:pt x="1" y="143"/>
                    <a:pt x="1" y="417"/>
                  </a:cubicBezTo>
                  <a:lnTo>
                    <a:pt x="1" y="8382"/>
                  </a:lnTo>
                  <a:cubicBezTo>
                    <a:pt x="1" y="8620"/>
                    <a:pt x="191" y="8787"/>
                    <a:pt x="417" y="8787"/>
                  </a:cubicBezTo>
                  <a:lnTo>
                    <a:pt x="4513" y="8787"/>
                  </a:lnTo>
                  <a:cubicBezTo>
                    <a:pt x="4596" y="8787"/>
                    <a:pt x="4668" y="8715"/>
                    <a:pt x="4668" y="8632"/>
                  </a:cubicBezTo>
                  <a:cubicBezTo>
                    <a:pt x="4668" y="8537"/>
                    <a:pt x="4596" y="8465"/>
                    <a:pt x="4513" y="8465"/>
                  </a:cubicBezTo>
                  <a:lnTo>
                    <a:pt x="417" y="8465"/>
                  </a:lnTo>
                  <a:cubicBezTo>
                    <a:pt x="358" y="8465"/>
                    <a:pt x="310" y="8418"/>
                    <a:pt x="310" y="8358"/>
                  </a:cubicBezTo>
                  <a:lnTo>
                    <a:pt x="310" y="1869"/>
                  </a:lnTo>
                  <a:lnTo>
                    <a:pt x="9073" y="1869"/>
                  </a:lnTo>
                  <a:lnTo>
                    <a:pt x="9073" y="5144"/>
                  </a:lnTo>
                  <a:lnTo>
                    <a:pt x="8502" y="5894"/>
                  </a:lnTo>
                  <a:cubicBezTo>
                    <a:pt x="8418" y="5846"/>
                    <a:pt x="8335" y="5834"/>
                    <a:pt x="8240" y="5834"/>
                  </a:cubicBezTo>
                  <a:cubicBezTo>
                    <a:pt x="8109" y="5834"/>
                    <a:pt x="7978" y="5870"/>
                    <a:pt x="7871" y="5965"/>
                  </a:cubicBezTo>
                  <a:lnTo>
                    <a:pt x="7073" y="5322"/>
                  </a:lnTo>
                  <a:cubicBezTo>
                    <a:pt x="7109" y="5251"/>
                    <a:pt x="7132" y="5156"/>
                    <a:pt x="7132" y="5060"/>
                  </a:cubicBezTo>
                  <a:cubicBezTo>
                    <a:pt x="7132" y="4727"/>
                    <a:pt x="6859" y="4441"/>
                    <a:pt x="6513" y="4441"/>
                  </a:cubicBezTo>
                  <a:cubicBezTo>
                    <a:pt x="6192" y="4441"/>
                    <a:pt x="5906" y="4715"/>
                    <a:pt x="5906" y="5060"/>
                  </a:cubicBezTo>
                  <a:cubicBezTo>
                    <a:pt x="5906" y="5167"/>
                    <a:pt x="5942" y="5263"/>
                    <a:pt x="5978" y="5358"/>
                  </a:cubicBezTo>
                  <a:lnTo>
                    <a:pt x="5108" y="6144"/>
                  </a:lnTo>
                  <a:cubicBezTo>
                    <a:pt x="5013" y="6084"/>
                    <a:pt x="4906" y="6049"/>
                    <a:pt x="4787" y="6049"/>
                  </a:cubicBezTo>
                  <a:cubicBezTo>
                    <a:pt x="4465" y="6049"/>
                    <a:pt x="4180" y="6322"/>
                    <a:pt x="4180" y="6668"/>
                  </a:cubicBezTo>
                  <a:cubicBezTo>
                    <a:pt x="4180" y="6989"/>
                    <a:pt x="4454" y="7275"/>
                    <a:pt x="4787" y="7275"/>
                  </a:cubicBezTo>
                  <a:cubicBezTo>
                    <a:pt x="5132" y="7275"/>
                    <a:pt x="5406" y="7001"/>
                    <a:pt x="5406" y="6668"/>
                  </a:cubicBezTo>
                  <a:cubicBezTo>
                    <a:pt x="5406" y="6560"/>
                    <a:pt x="5370" y="6465"/>
                    <a:pt x="5323" y="6382"/>
                  </a:cubicBezTo>
                  <a:lnTo>
                    <a:pt x="6204" y="5572"/>
                  </a:lnTo>
                  <a:cubicBezTo>
                    <a:pt x="6299" y="5620"/>
                    <a:pt x="6394" y="5656"/>
                    <a:pt x="6501" y="5656"/>
                  </a:cubicBezTo>
                  <a:cubicBezTo>
                    <a:pt x="6620" y="5656"/>
                    <a:pt x="6740" y="5620"/>
                    <a:pt x="6835" y="5548"/>
                  </a:cubicBezTo>
                  <a:lnTo>
                    <a:pt x="7644" y="6203"/>
                  </a:lnTo>
                  <a:cubicBezTo>
                    <a:pt x="7621" y="6263"/>
                    <a:pt x="7609" y="6334"/>
                    <a:pt x="7609" y="6406"/>
                  </a:cubicBezTo>
                  <a:cubicBezTo>
                    <a:pt x="7609" y="6739"/>
                    <a:pt x="7871" y="7025"/>
                    <a:pt x="8216" y="7025"/>
                  </a:cubicBezTo>
                  <a:cubicBezTo>
                    <a:pt x="8561" y="7025"/>
                    <a:pt x="8823" y="6751"/>
                    <a:pt x="8823" y="6406"/>
                  </a:cubicBezTo>
                  <a:cubicBezTo>
                    <a:pt x="8823" y="6287"/>
                    <a:pt x="8799" y="6168"/>
                    <a:pt x="8716" y="6084"/>
                  </a:cubicBezTo>
                  <a:lnTo>
                    <a:pt x="9061" y="5656"/>
                  </a:lnTo>
                  <a:lnTo>
                    <a:pt x="9061" y="8382"/>
                  </a:lnTo>
                  <a:cubicBezTo>
                    <a:pt x="9061" y="8442"/>
                    <a:pt x="9014" y="8477"/>
                    <a:pt x="8954" y="8477"/>
                  </a:cubicBezTo>
                  <a:lnTo>
                    <a:pt x="5227" y="8477"/>
                  </a:lnTo>
                  <a:cubicBezTo>
                    <a:pt x="5132" y="8477"/>
                    <a:pt x="5061" y="8561"/>
                    <a:pt x="5061" y="8644"/>
                  </a:cubicBezTo>
                  <a:cubicBezTo>
                    <a:pt x="5061" y="8739"/>
                    <a:pt x="5132" y="8811"/>
                    <a:pt x="5227" y="8811"/>
                  </a:cubicBezTo>
                  <a:lnTo>
                    <a:pt x="8954" y="8811"/>
                  </a:lnTo>
                  <a:cubicBezTo>
                    <a:pt x="9192" y="8811"/>
                    <a:pt x="9371" y="8620"/>
                    <a:pt x="9371" y="8394"/>
                  </a:cubicBezTo>
                  <a:lnTo>
                    <a:pt x="9371" y="5287"/>
                  </a:lnTo>
                  <a:lnTo>
                    <a:pt x="10145" y="4298"/>
                  </a:lnTo>
                  <a:cubicBezTo>
                    <a:pt x="10228" y="4334"/>
                    <a:pt x="10299" y="4346"/>
                    <a:pt x="10383" y="4346"/>
                  </a:cubicBezTo>
                  <a:cubicBezTo>
                    <a:pt x="10716" y="4346"/>
                    <a:pt x="10990" y="4072"/>
                    <a:pt x="10990" y="3739"/>
                  </a:cubicBezTo>
                  <a:cubicBezTo>
                    <a:pt x="11014" y="3405"/>
                    <a:pt x="10740" y="3131"/>
                    <a:pt x="10419" y="3131"/>
                  </a:cubicBezTo>
                  <a:cubicBezTo>
                    <a:pt x="10085" y="3131"/>
                    <a:pt x="9811" y="3405"/>
                    <a:pt x="9811" y="3751"/>
                  </a:cubicBezTo>
                  <a:cubicBezTo>
                    <a:pt x="9811" y="3882"/>
                    <a:pt x="9847" y="4001"/>
                    <a:pt x="9930" y="4108"/>
                  </a:cubicBezTo>
                  <a:lnTo>
                    <a:pt x="9407" y="4763"/>
                  </a:lnTo>
                  <a:lnTo>
                    <a:pt x="9407" y="381"/>
                  </a:lnTo>
                  <a:cubicBezTo>
                    <a:pt x="9407" y="191"/>
                    <a:pt x="9276" y="0"/>
                    <a:pt x="899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83;p85">
              <a:extLst>
                <a:ext uri="{FF2B5EF4-FFF2-40B4-BE49-F238E27FC236}">
                  <a16:creationId xmlns:a16="http://schemas.microsoft.com/office/drawing/2014/main" id="{F1D2A4AE-D30C-48EC-B3C9-2577F93923D6}"/>
                </a:ext>
              </a:extLst>
            </p:cNvPr>
            <p:cNvSpPr/>
            <p:nvPr/>
          </p:nvSpPr>
          <p:spPr>
            <a:xfrm>
              <a:off x="7539459" y="3074564"/>
              <a:ext cx="82663" cy="10249"/>
            </a:xfrm>
            <a:custGeom>
              <a:avLst/>
              <a:gdLst/>
              <a:ahLst/>
              <a:cxnLst/>
              <a:rect l="l" t="t" r="r" b="b"/>
              <a:pathLst>
                <a:path w="2597" h="322"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84;p85">
              <a:extLst>
                <a:ext uri="{FF2B5EF4-FFF2-40B4-BE49-F238E27FC236}">
                  <a16:creationId xmlns:a16="http://schemas.microsoft.com/office/drawing/2014/main" id="{DE4024F5-A70A-4751-8FF4-FD79F250D7D9}"/>
                </a:ext>
              </a:extLst>
            </p:cNvPr>
            <p:cNvSpPr/>
            <p:nvPr/>
          </p:nvSpPr>
          <p:spPr>
            <a:xfrm>
              <a:off x="7539459" y="3099582"/>
              <a:ext cx="82663" cy="10249"/>
            </a:xfrm>
            <a:custGeom>
              <a:avLst/>
              <a:gdLst/>
              <a:ahLst/>
              <a:cxnLst/>
              <a:rect l="l" t="t" r="r" b="b"/>
              <a:pathLst>
                <a:path w="2597" h="322" extrusionOk="0">
                  <a:moveTo>
                    <a:pt x="156" y="0"/>
                  </a:moveTo>
                  <a:cubicBezTo>
                    <a:pt x="72" y="0"/>
                    <a:pt x="1" y="72"/>
                    <a:pt x="1" y="167"/>
                  </a:cubicBezTo>
                  <a:cubicBezTo>
                    <a:pt x="1" y="250"/>
                    <a:pt x="72" y="322"/>
                    <a:pt x="156" y="322"/>
                  </a:cubicBezTo>
                  <a:lnTo>
                    <a:pt x="2442" y="322"/>
                  </a:lnTo>
                  <a:cubicBezTo>
                    <a:pt x="2525" y="322"/>
                    <a:pt x="2596" y="250"/>
                    <a:pt x="2596" y="167"/>
                  </a:cubicBezTo>
                  <a:cubicBezTo>
                    <a:pt x="2596" y="72"/>
                    <a:pt x="2525" y="0"/>
                    <a:pt x="24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85;p85">
              <a:extLst>
                <a:ext uri="{FF2B5EF4-FFF2-40B4-BE49-F238E27FC236}">
                  <a16:creationId xmlns:a16="http://schemas.microsoft.com/office/drawing/2014/main" id="{7690CDC8-6593-4AAC-83A3-4C226A1355D0}"/>
                </a:ext>
              </a:extLst>
            </p:cNvPr>
            <p:cNvSpPr/>
            <p:nvPr/>
          </p:nvSpPr>
          <p:spPr>
            <a:xfrm>
              <a:off x="7539459" y="3124601"/>
              <a:ext cx="82663" cy="10631"/>
            </a:xfrm>
            <a:custGeom>
              <a:avLst/>
              <a:gdLst/>
              <a:ahLst/>
              <a:cxnLst/>
              <a:rect l="l" t="t" r="r" b="b"/>
              <a:pathLst>
                <a:path w="2597" h="334" extrusionOk="0">
                  <a:moveTo>
                    <a:pt x="156" y="0"/>
                  </a:moveTo>
                  <a:cubicBezTo>
                    <a:pt x="72" y="0"/>
                    <a:pt x="1" y="72"/>
                    <a:pt x="1" y="167"/>
                  </a:cubicBezTo>
                  <a:cubicBezTo>
                    <a:pt x="1" y="250"/>
                    <a:pt x="72" y="334"/>
                    <a:pt x="156" y="334"/>
                  </a:cubicBezTo>
                  <a:lnTo>
                    <a:pt x="2442" y="334"/>
                  </a:lnTo>
                  <a:cubicBezTo>
                    <a:pt x="2525" y="334"/>
                    <a:pt x="2596" y="250"/>
                    <a:pt x="2596" y="167"/>
                  </a:cubicBezTo>
                  <a:cubicBezTo>
                    <a:pt x="2596" y="72"/>
                    <a:pt x="2525" y="0"/>
                    <a:pt x="24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86;p85">
              <a:extLst>
                <a:ext uri="{FF2B5EF4-FFF2-40B4-BE49-F238E27FC236}">
                  <a16:creationId xmlns:a16="http://schemas.microsoft.com/office/drawing/2014/main" id="{7B4B0968-26A9-480B-ADAA-EE11C5A5B9E0}"/>
                </a:ext>
              </a:extLst>
            </p:cNvPr>
            <p:cNvSpPr/>
            <p:nvPr/>
          </p:nvSpPr>
          <p:spPr>
            <a:xfrm>
              <a:off x="7539459" y="3149587"/>
              <a:ext cx="82663" cy="10663"/>
            </a:xfrm>
            <a:custGeom>
              <a:avLst/>
              <a:gdLst/>
              <a:ahLst/>
              <a:cxnLst/>
              <a:rect l="l" t="t" r="r" b="b"/>
              <a:pathLst>
                <a:path w="2597" h="335" extrusionOk="0">
                  <a:moveTo>
                    <a:pt x="156" y="1"/>
                  </a:moveTo>
                  <a:cubicBezTo>
                    <a:pt x="72" y="1"/>
                    <a:pt x="1" y="84"/>
                    <a:pt x="1" y="168"/>
                  </a:cubicBezTo>
                  <a:cubicBezTo>
                    <a:pt x="1" y="263"/>
                    <a:pt x="72" y="334"/>
                    <a:pt x="156" y="334"/>
                  </a:cubicBezTo>
                  <a:lnTo>
                    <a:pt x="2442" y="334"/>
                  </a:lnTo>
                  <a:cubicBezTo>
                    <a:pt x="2525" y="334"/>
                    <a:pt x="2596" y="263"/>
                    <a:pt x="2596" y="168"/>
                  </a:cubicBezTo>
                  <a:cubicBezTo>
                    <a:pt x="2596" y="84"/>
                    <a:pt x="2525" y="1"/>
                    <a:pt x="24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87;p85">
              <a:extLst>
                <a:ext uri="{FF2B5EF4-FFF2-40B4-BE49-F238E27FC236}">
                  <a16:creationId xmlns:a16="http://schemas.microsoft.com/office/drawing/2014/main" id="{4763487D-5DDD-4977-9079-3FD2F67DE6B5}"/>
                </a:ext>
              </a:extLst>
            </p:cNvPr>
            <p:cNvSpPr/>
            <p:nvPr/>
          </p:nvSpPr>
          <p:spPr>
            <a:xfrm>
              <a:off x="7539459" y="3174988"/>
              <a:ext cx="82663" cy="10281"/>
            </a:xfrm>
            <a:custGeom>
              <a:avLst/>
              <a:gdLst/>
              <a:ahLst/>
              <a:cxnLst/>
              <a:rect l="l" t="t" r="r" b="b"/>
              <a:pathLst>
                <a:path w="2597" h="323"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88;p85">
              <a:extLst>
                <a:ext uri="{FF2B5EF4-FFF2-40B4-BE49-F238E27FC236}">
                  <a16:creationId xmlns:a16="http://schemas.microsoft.com/office/drawing/2014/main" id="{1EFA2C81-7219-4162-B537-D3BCEBA65E13}"/>
                </a:ext>
              </a:extLst>
            </p:cNvPr>
            <p:cNvSpPr/>
            <p:nvPr/>
          </p:nvSpPr>
          <p:spPr>
            <a:xfrm>
              <a:off x="7539459" y="3011286"/>
              <a:ext cx="220614" cy="47395"/>
            </a:xfrm>
            <a:custGeom>
              <a:avLst/>
              <a:gdLst/>
              <a:ahLst/>
              <a:cxnLst/>
              <a:rect l="l" t="t" r="r" b="b"/>
              <a:pathLst>
                <a:path w="6931" h="1489" extrusionOk="0">
                  <a:moveTo>
                    <a:pt x="418" y="0"/>
                  </a:moveTo>
                  <a:cubicBezTo>
                    <a:pt x="179" y="0"/>
                    <a:pt x="1" y="191"/>
                    <a:pt x="1" y="417"/>
                  </a:cubicBezTo>
                  <a:lnTo>
                    <a:pt x="1" y="1072"/>
                  </a:lnTo>
                  <a:cubicBezTo>
                    <a:pt x="1" y="1310"/>
                    <a:pt x="191" y="1488"/>
                    <a:pt x="418" y="1488"/>
                  </a:cubicBezTo>
                  <a:lnTo>
                    <a:pt x="3251" y="1488"/>
                  </a:lnTo>
                  <a:cubicBezTo>
                    <a:pt x="3346" y="1488"/>
                    <a:pt x="3418" y="1417"/>
                    <a:pt x="3418" y="1322"/>
                  </a:cubicBezTo>
                  <a:cubicBezTo>
                    <a:pt x="3418" y="1238"/>
                    <a:pt x="3346" y="1167"/>
                    <a:pt x="3251" y="1167"/>
                  </a:cubicBezTo>
                  <a:lnTo>
                    <a:pt x="418" y="1167"/>
                  </a:lnTo>
                  <a:cubicBezTo>
                    <a:pt x="358" y="1167"/>
                    <a:pt x="310" y="1119"/>
                    <a:pt x="310" y="1060"/>
                  </a:cubicBezTo>
                  <a:lnTo>
                    <a:pt x="310" y="405"/>
                  </a:lnTo>
                  <a:cubicBezTo>
                    <a:pt x="310" y="345"/>
                    <a:pt x="358" y="298"/>
                    <a:pt x="418" y="298"/>
                  </a:cubicBezTo>
                  <a:lnTo>
                    <a:pt x="6502" y="298"/>
                  </a:lnTo>
                  <a:cubicBezTo>
                    <a:pt x="6561" y="298"/>
                    <a:pt x="6609" y="345"/>
                    <a:pt x="6609" y="405"/>
                  </a:cubicBezTo>
                  <a:lnTo>
                    <a:pt x="6609" y="1060"/>
                  </a:lnTo>
                  <a:cubicBezTo>
                    <a:pt x="6609" y="1119"/>
                    <a:pt x="6561" y="1167"/>
                    <a:pt x="6502" y="1167"/>
                  </a:cubicBezTo>
                  <a:lnTo>
                    <a:pt x="4013" y="1167"/>
                  </a:lnTo>
                  <a:cubicBezTo>
                    <a:pt x="3930" y="1167"/>
                    <a:pt x="3847" y="1238"/>
                    <a:pt x="3847" y="1322"/>
                  </a:cubicBezTo>
                  <a:cubicBezTo>
                    <a:pt x="3847" y="1417"/>
                    <a:pt x="3930" y="1488"/>
                    <a:pt x="4013" y="1488"/>
                  </a:cubicBezTo>
                  <a:lnTo>
                    <a:pt x="6502" y="1488"/>
                  </a:lnTo>
                  <a:cubicBezTo>
                    <a:pt x="6740" y="1488"/>
                    <a:pt x="6918" y="1298"/>
                    <a:pt x="6918" y="1072"/>
                  </a:cubicBezTo>
                  <a:lnTo>
                    <a:pt x="6918" y="417"/>
                  </a:lnTo>
                  <a:cubicBezTo>
                    <a:pt x="6930" y="203"/>
                    <a:pt x="6740" y="0"/>
                    <a:pt x="650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215;p44">
            <a:extLst>
              <a:ext uri="{FF2B5EF4-FFF2-40B4-BE49-F238E27FC236}">
                <a16:creationId xmlns:a16="http://schemas.microsoft.com/office/drawing/2014/main" id="{2B7EAC60-4BAB-4FC8-B6C8-E38835B08747}"/>
              </a:ext>
            </a:extLst>
          </p:cNvPr>
          <p:cNvSpPr txBox="1">
            <a:spLocks/>
          </p:cNvSpPr>
          <p:nvPr/>
        </p:nvSpPr>
        <p:spPr>
          <a:xfrm>
            <a:off x="5096974" y="1591906"/>
            <a:ext cx="2051881" cy="7601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Font typeface="Montserrat"/>
              <a:buNone/>
            </a:pPr>
            <a:r>
              <a:rPr lang="en-US" dirty="0"/>
              <a:t>Surveys Inquiries and Data Collection</a:t>
            </a:r>
          </a:p>
        </p:txBody>
      </p:sp>
      <p:sp>
        <p:nvSpPr>
          <p:cNvPr id="77" name="Google Shape;215;p44">
            <a:extLst>
              <a:ext uri="{FF2B5EF4-FFF2-40B4-BE49-F238E27FC236}">
                <a16:creationId xmlns:a16="http://schemas.microsoft.com/office/drawing/2014/main" id="{B75ABCE0-9139-4189-9B98-3DE760657D74}"/>
              </a:ext>
            </a:extLst>
          </p:cNvPr>
          <p:cNvSpPr txBox="1">
            <a:spLocks/>
          </p:cNvSpPr>
          <p:nvPr/>
        </p:nvSpPr>
        <p:spPr>
          <a:xfrm>
            <a:off x="2661921" y="4307921"/>
            <a:ext cx="2285561" cy="7601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Font typeface="Montserrat"/>
              <a:buNone/>
            </a:pPr>
            <a:r>
              <a:rPr lang="en-US" dirty="0"/>
              <a:t>Web Application for Lesson Learned Interface (Product)</a:t>
            </a:r>
          </a:p>
        </p:txBody>
      </p:sp>
      <p:grpSp>
        <p:nvGrpSpPr>
          <p:cNvPr id="134" name="Google Shape;12412;p82">
            <a:extLst>
              <a:ext uri="{FF2B5EF4-FFF2-40B4-BE49-F238E27FC236}">
                <a16:creationId xmlns:a16="http://schemas.microsoft.com/office/drawing/2014/main" id="{85CF4B8D-4DB2-4A76-A361-5FE69F50C1CF}"/>
              </a:ext>
            </a:extLst>
          </p:cNvPr>
          <p:cNvGrpSpPr/>
          <p:nvPr/>
        </p:nvGrpSpPr>
        <p:grpSpPr>
          <a:xfrm>
            <a:off x="3363951" y="3456907"/>
            <a:ext cx="850498" cy="790218"/>
            <a:chOff x="3075928" y="2445798"/>
            <a:chExt cx="363243" cy="300675"/>
          </a:xfrm>
        </p:grpSpPr>
        <p:sp>
          <p:nvSpPr>
            <p:cNvPr id="135" name="Google Shape;12413;p82">
              <a:extLst>
                <a:ext uri="{FF2B5EF4-FFF2-40B4-BE49-F238E27FC236}">
                  <a16:creationId xmlns:a16="http://schemas.microsoft.com/office/drawing/2014/main" id="{6E2D4615-FEBD-4894-9455-34ED6E7AE89A}"/>
                </a:ext>
              </a:extLst>
            </p:cNvPr>
            <p:cNvSpPr/>
            <p:nvPr/>
          </p:nvSpPr>
          <p:spPr>
            <a:xfrm>
              <a:off x="3227168" y="2675542"/>
              <a:ext cx="37002" cy="10581"/>
            </a:xfrm>
            <a:custGeom>
              <a:avLst/>
              <a:gdLst/>
              <a:ahLst/>
              <a:cxnLst/>
              <a:rect l="l" t="t" r="r" b="b"/>
              <a:pathLst>
                <a:path w="1168" h="334" extrusionOk="0">
                  <a:moveTo>
                    <a:pt x="167" y="0"/>
                  </a:moveTo>
                  <a:cubicBezTo>
                    <a:pt x="84" y="0"/>
                    <a:pt x="1" y="72"/>
                    <a:pt x="1" y="167"/>
                  </a:cubicBezTo>
                  <a:cubicBezTo>
                    <a:pt x="1" y="262"/>
                    <a:pt x="84" y="334"/>
                    <a:pt x="167" y="334"/>
                  </a:cubicBezTo>
                  <a:lnTo>
                    <a:pt x="1001" y="334"/>
                  </a:lnTo>
                  <a:cubicBezTo>
                    <a:pt x="1096" y="334"/>
                    <a:pt x="1167" y="262"/>
                    <a:pt x="1167" y="167"/>
                  </a:cubicBezTo>
                  <a:cubicBezTo>
                    <a:pt x="1167" y="72"/>
                    <a:pt x="1096" y="0"/>
                    <a:pt x="100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2414;p82">
              <a:extLst>
                <a:ext uri="{FF2B5EF4-FFF2-40B4-BE49-F238E27FC236}">
                  <a16:creationId xmlns:a16="http://schemas.microsoft.com/office/drawing/2014/main" id="{2960210B-625C-40E4-B2FA-7354D9814C51}"/>
                </a:ext>
              </a:extLst>
            </p:cNvPr>
            <p:cNvSpPr/>
            <p:nvPr/>
          </p:nvSpPr>
          <p:spPr>
            <a:xfrm>
              <a:off x="3075928" y="2445798"/>
              <a:ext cx="363243" cy="300675"/>
            </a:xfrm>
            <a:custGeom>
              <a:avLst/>
              <a:gdLst/>
              <a:ahLst/>
              <a:cxnLst/>
              <a:rect l="l" t="t" r="r" b="b"/>
              <a:pathLst>
                <a:path w="11466" h="9491" extrusionOk="0">
                  <a:moveTo>
                    <a:pt x="7299" y="2787"/>
                  </a:moveTo>
                  <a:cubicBezTo>
                    <a:pt x="7322" y="2895"/>
                    <a:pt x="7370" y="3002"/>
                    <a:pt x="7418" y="3085"/>
                  </a:cubicBezTo>
                  <a:lnTo>
                    <a:pt x="1548" y="3085"/>
                  </a:lnTo>
                  <a:lnTo>
                    <a:pt x="1548" y="2787"/>
                  </a:lnTo>
                  <a:close/>
                  <a:moveTo>
                    <a:pt x="8323" y="4121"/>
                  </a:moveTo>
                  <a:lnTo>
                    <a:pt x="8323" y="6026"/>
                  </a:lnTo>
                  <a:lnTo>
                    <a:pt x="6418" y="6026"/>
                  </a:lnTo>
                  <a:lnTo>
                    <a:pt x="6418" y="4121"/>
                  </a:lnTo>
                  <a:close/>
                  <a:moveTo>
                    <a:pt x="6370" y="8467"/>
                  </a:moveTo>
                  <a:lnTo>
                    <a:pt x="6477" y="8550"/>
                  </a:lnTo>
                  <a:lnTo>
                    <a:pt x="4227" y="8550"/>
                  </a:lnTo>
                  <a:lnTo>
                    <a:pt x="4334" y="8467"/>
                  </a:lnTo>
                  <a:close/>
                  <a:moveTo>
                    <a:pt x="9835" y="8050"/>
                  </a:moveTo>
                  <a:lnTo>
                    <a:pt x="10216" y="8550"/>
                  </a:lnTo>
                  <a:lnTo>
                    <a:pt x="7037" y="8550"/>
                  </a:lnTo>
                  <a:lnTo>
                    <a:pt x="6549" y="8169"/>
                  </a:lnTo>
                  <a:cubicBezTo>
                    <a:pt x="6525" y="8133"/>
                    <a:pt x="6489" y="8133"/>
                    <a:pt x="6441" y="8133"/>
                  </a:cubicBezTo>
                  <a:lnTo>
                    <a:pt x="4286" y="8133"/>
                  </a:lnTo>
                  <a:cubicBezTo>
                    <a:pt x="4239" y="8133"/>
                    <a:pt x="4215" y="8145"/>
                    <a:pt x="4179" y="8169"/>
                  </a:cubicBezTo>
                  <a:lnTo>
                    <a:pt x="3691" y="8550"/>
                  </a:lnTo>
                  <a:lnTo>
                    <a:pt x="524" y="8550"/>
                  </a:lnTo>
                  <a:lnTo>
                    <a:pt x="893" y="8050"/>
                  </a:lnTo>
                  <a:close/>
                  <a:moveTo>
                    <a:pt x="9578" y="0"/>
                  </a:moveTo>
                  <a:cubicBezTo>
                    <a:pt x="9500" y="0"/>
                    <a:pt x="9417" y="68"/>
                    <a:pt x="9406" y="156"/>
                  </a:cubicBezTo>
                  <a:cubicBezTo>
                    <a:pt x="9394" y="240"/>
                    <a:pt x="9466" y="335"/>
                    <a:pt x="9561" y="347"/>
                  </a:cubicBezTo>
                  <a:cubicBezTo>
                    <a:pt x="10454" y="466"/>
                    <a:pt x="11121" y="1228"/>
                    <a:pt x="11121" y="2133"/>
                  </a:cubicBezTo>
                  <a:cubicBezTo>
                    <a:pt x="11121" y="3133"/>
                    <a:pt x="10311" y="3930"/>
                    <a:pt x="9323" y="3930"/>
                  </a:cubicBezTo>
                  <a:cubicBezTo>
                    <a:pt x="8323" y="3930"/>
                    <a:pt x="7513" y="3133"/>
                    <a:pt x="7513" y="2133"/>
                  </a:cubicBezTo>
                  <a:cubicBezTo>
                    <a:pt x="7513" y="1287"/>
                    <a:pt x="8108" y="561"/>
                    <a:pt x="8930" y="382"/>
                  </a:cubicBezTo>
                  <a:cubicBezTo>
                    <a:pt x="9025" y="359"/>
                    <a:pt x="9085" y="275"/>
                    <a:pt x="9061" y="180"/>
                  </a:cubicBezTo>
                  <a:cubicBezTo>
                    <a:pt x="9050" y="104"/>
                    <a:pt x="8969" y="48"/>
                    <a:pt x="8892" y="48"/>
                  </a:cubicBezTo>
                  <a:cubicBezTo>
                    <a:pt x="8885" y="48"/>
                    <a:pt x="8877" y="48"/>
                    <a:pt x="8870" y="49"/>
                  </a:cubicBezTo>
                  <a:cubicBezTo>
                    <a:pt x="8394" y="156"/>
                    <a:pt x="7977" y="406"/>
                    <a:pt x="7668" y="775"/>
                  </a:cubicBezTo>
                  <a:cubicBezTo>
                    <a:pt x="7406" y="1097"/>
                    <a:pt x="7251" y="1466"/>
                    <a:pt x="7203" y="1859"/>
                  </a:cubicBezTo>
                  <a:lnTo>
                    <a:pt x="5513" y="1859"/>
                  </a:lnTo>
                  <a:cubicBezTo>
                    <a:pt x="5417" y="1859"/>
                    <a:pt x="5346" y="1930"/>
                    <a:pt x="5346" y="2014"/>
                  </a:cubicBezTo>
                  <a:cubicBezTo>
                    <a:pt x="5346" y="2109"/>
                    <a:pt x="5417" y="2180"/>
                    <a:pt x="5513" y="2180"/>
                  </a:cubicBezTo>
                  <a:lnTo>
                    <a:pt x="7191" y="2180"/>
                  </a:lnTo>
                  <a:cubicBezTo>
                    <a:pt x="7191" y="2275"/>
                    <a:pt x="7203" y="2359"/>
                    <a:pt x="7215" y="2454"/>
                  </a:cubicBezTo>
                  <a:lnTo>
                    <a:pt x="1381" y="2454"/>
                  </a:lnTo>
                  <a:cubicBezTo>
                    <a:pt x="1298" y="2454"/>
                    <a:pt x="1215" y="2526"/>
                    <a:pt x="1215" y="2609"/>
                  </a:cubicBezTo>
                  <a:lnTo>
                    <a:pt x="1215" y="3240"/>
                  </a:lnTo>
                  <a:lnTo>
                    <a:pt x="1215" y="6955"/>
                  </a:lnTo>
                  <a:cubicBezTo>
                    <a:pt x="1215" y="7050"/>
                    <a:pt x="1298" y="7121"/>
                    <a:pt x="1381" y="7121"/>
                  </a:cubicBezTo>
                  <a:lnTo>
                    <a:pt x="7275" y="7121"/>
                  </a:lnTo>
                  <a:cubicBezTo>
                    <a:pt x="7370" y="7121"/>
                    <a:pt x="7442" y="7050"/>
                    <a:pt x="7442" y="6955"/>
                  </a:cubicBezTo>
                  <a:cubicBezTo>
                    <a:pt x="7442" y="6871"/>
                    <a:pt x="7370" y="6800"/>
                    <a:pt x="7275" y="6800"/>
                  </a:cubicBezTo>
                  <a:lnTo>
                    <a:pt x="1560" y="6800"/>
                  </a:lnTo>
                  <a:lnTo>
                    <a:pt x="1560" y="3418"/>
                  </a:lnTo>
                  <a:lnTo>
                    <a:pt x="7656" y="3418"/>
                  </a:lnTo>
                  <a:cubicBezTo>
                    <a:pt x="7751" y="3549"/>
                    <a:pt x="7858" y="3669"/>
                    <a:pt x="7989" y="3776"/>
                  </a:cubicBezTo>
                  <a:lnTo>
                    <a:pt x="6263" y="3776"/>
                  </a:lnTo>
                  <a:cubicBezTo>
                    <a:pt x="6179" y="3776"/>
                    <a:pt x="6096" y="3847"/>
                    <a:pt x="6096" y="3942"/>
                  </a:cubicBezTo>
                  <a:lnTo>
                    <a:pt x="6096" y="6181"/>
                  </a:lnTo>
                  <a:cubicBezTo>
                    <a:pt x="6096" y="6276"/>
                    <a:pt x="6179" y="6347"/>
                    <a:pt x="6263" y="6347"/>
                  </a:cubicBezTo>
                  <a:lnTo>
                    <a:pt x="8513" y="6347"/>
                  </a:lnTo>
                  <a:cubicBezTo>
                    <a:pt x="8596" y="6347"/>
                    <a:pt x="8680" y="6276"/>
                    <a:pt x="8680" y="6181"/>
                  </a:cubicBezTo>
                  <a:lnTo>
                    <a:pt x="8680" y="4145"/>
                  </a:lnTo>
                  <a:cubicBezTo>
                    <a:pt x="8846" y="4192"/>
                    <a:pt x="9001" y="4240"/>
                    <a:pt x="9168" y="4252"/>
                  </a:cubicBezTo>
                  <a:lnTo>
                    <a:pt x="9168" y="6800"/>
                  </a:lnTo>
                  <a:lnTo>
                    <a:pt x="8096" y="6800"/>
                  </a:lnTo>
                  <a:cubicBezTo>
                    <a:pt x="8001" y="6800"/>
                    <a:pt x="7930" y="6871"/>
                    <a:pt x="7930" y="6955"/>
                  </a:cubicBezTo>
                  <a:cubicBezTo>
                    <a:pt x="7930" y="7050"/>
                    <a:pt x="8001" y="7121"/>
                    <a:pt x="8096" y="7121"/>
                  </a:cubicBezTo>
                  <a:lnTo>
                    <a:pt x="9335" y="7121"/>
                  </a:lnTo>
                  <a:cubicBezTo>
                    <a:pt x="9418" y="7121"/>
                    <a:pt x="9489" y="7050"/>
                    <a:pt x="9489" y="6955"/>
                  </a:cubicBezTo>
                  <a:lnTo>
                    <a:pt x="9489" y="4240"/>
                  </a:lnTo>
                  <a:cubicBezTo>
                    <a:pt x="9585" y="4240"/>
                    <a:pt x="9656" y="4216"/>
                    <a:pt x="9751" y="4204"/>
                  </a:cubicBezTo>
                  <a:lnTo>
                    <a:pt x="9751" y="7705"/>
                  </a:lnTo>
                  <a:lnTo>
                    <a:pt x="965" y="7705"/>
                  </a:lnTo>
                  <a:lnTo>
                    <a:pt x="965" y="2168"/>
                  </a:lnTo>
                  <a:lnTo>
                    <a:pt x="4846" y="2168"/>
                  </a:lnTo>
                  <a:cubicBezTo>
                    <a:pt x="4941" y="2168"/>
                    <a:pt x="5013" y="2097"/>
                    <a:pt x="5013" y="2002"/>
                  </a:cubicBezTo>
                  <a:cubicBezTo>
                    <a:pt x="5013" y="1918"/>
                    <a:pt x="4941" y="1835"/>
                    <a:pt x="4846" y="1835"/>
                  </a:cubicBezTo>
                  <a:lnTo>
                    <a:pt x="786" y="1835"/>
                  </a:lnTo>
                  <a:cubicBezTo>
                    <a:pt x="703" y="1835"/>
                    <a:pt x="619" y="1918"/>
                    <a:pt x="619" y="2002"/>
                  </a:cubicBezTo>
                  <a:lnTo>
                    <a:pt x="619" y="7812"/>
                  </a:lnTo>
                  <a:lnTo>
                    <a:pt x="24" y="8598"/>
                  </a:lnTo>
                  <a:cubicBezTo>
                    <a:pt x="12" y="8622"/>
                    <a:pt x="0" y="8657"/>
                    <a:pt x="0" y="8705"/>
                  </a:cubicBezTo>
                  <a:lnTo>
                    <a:pt x="0" y="9324"/>
                  </a:lnTo>
                  <a:cubicBezTo>
                    <a:pt x="0" y="9419"/>
                    <a:pt x="72" y="9491"/>
                    <a:pt x="167" y="9491"/>
                  </a:cubicBezTo>
                  <a:lnTo>
                    <a:pt x="7930" y="9491"/>
                  </a:lnTo>
                  <a:cubicBezTo>
                    <a:pt x="8025" y="9491"/>
                    <a:pt x="8096" y="9419"/>
                    <a:pt x="8096" y="9324"/>
                  </a:cubicBezTo>
                  <a:cubicBezTo>
                    <a:pt x="8096" y="9241"/>
                    <a:pt x="8025" y="9157"/>
                    <a:pt x="7930" y="9157"/>
                  </a:cubicBezTo>
                  <a:lnTo>
                    <a:pt x="322" y="9157"/>
                  </a:lnTo>
                  <a:lnTo>
                    <a:pt x="322" y="8883"/>
                  </a:lnTo>
                  <a:lnTo>
                    <a:pt x="10359" y="8883"/>
                  </a:lnTo>
                  <a:lnTo>
                    <a:pt x="10359" y="9157"/>
                  </a:lnTo>
                  <a:lnTo>
                    <a:pt x="8585" y="9157"/>
                  </a:lnTo>
                  <a:cubicBezTo>
                    <a:pt x="8501" y="9157"/>
                    <a:pt x="8418" y="9241"/>
                    <a:pt x="8418" y="9324"/>
                  </a:cubicBezTo>
                  <a:cubicBezTo>
                    <a:pt x="8418" y="9419"/>
                    <a:pt x="8501" y="9491"/>
                    <a:pt x="8585" y="9491"/>
                  </a:cubicBezTo>
                  <a:lnTo>
                    <a:pt x="10525" y="9491"/>
                  </a:lnTo>
                  <a:cubicBezTo>
                    <a:pt x="10609" y="9491"/>
                    <a:pt x="10680" y="9419"/>
                    <a:pt x="10680" y="9324"/>
                  </a:cubicBezTo>
                  <a:lnTo>
                    <a:pt x="10680" y="8705"/>
                  </a:lnTo>
                  <a:cubicBezTo>
                    <a:pt x="10680" y="8669"/>
                    <a:pt x="10668" y="8622"/>
                    <a:pt x="10656" y="8598"/>
                  </a:cubicBezTo>
                  <a:lnTo>
                    <a:pt x="10061" y="7812"/>
                  </a:lnTo>
                  <a:lnTo>
                    <a:pt x="10061" y="4097"/>
                  </a:lnTo>
                  <a:cubicBezTo>
                    <a:pt x="10894" y="3823"/>
                    <a:pt x="11466" y="3049"/>
                    <a:pt x="11466" y="2121"/>
                  </a:cubicBezTo>
                  <a:cubicBezTo>
                    <a:pt x="11466" y="1049"/>
                    <a:pt x="10656" y="144"/>
                    <a:pt x="9597" y="1"/>
                  </a:cubicBezTo>
                  <a:cubicBezTo>
                    <a:pt x="9590" y="1"/>
                    <a:pt x="9584" y="0"/>
                    <a:pt x="957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2415;p82">
              <a:extLst>
                <a:ext uri="{FF2B5EF4-FFF2-40B4-BE49-F238E27FC236}">
                  <a16:creationId xmlns:a16="http://schemas.microsoft.com/office/drawing/2014/main" id="{D88D45B4-6C0C-41C5-91E7-F833A28920A4}"/>
                </a:ext>
              </a:extLst>
            </p:cNvPr>
            <p:cNvSpPr/>
            <p:nvPr/>
          </p:nvSpPr>
          <p:spPr>
            <a:xfrm>
              <a:off x="3141537" y="2565390"/>
              <a:ext cx="37763" cy="37382"/>
            </a:xfrm>
            <a:custGeom>
              <a:avLst/>
              <a:gdLst/>
              <a:ahLst/>
              <a:cxnLst/>
              <a:rect l="l" t="t" r="r" b="b"/>
              <a:pathLst>
                <a:path w="1192" h="1180" extrusionOk="0">
                  <a:moveTo>
                    <a:pt x="846" y="322"/>
                  </a:moveTo>
                  <a:lnTo>
                    <a:pt x="846" y="834"/>
                  </a:lnTo>
                  <a:lnTo>
                    <a:pt x="346" y="834"/>
                  </a:lnTo>
                  <a:lnTo>
                    <a:pt x="346" y="322"/>
                  </a:lnTo>
                  <a:close/>
                  <a:moveTo>
                    <a:pt x="156" y="1"/>
                  </a:moveTo>
                  <a:cubicBezTo>
                    <a:pt x="72" y="1"/>
                    <a:pt x="1" y="72"/>
                    <a:pt x="1" y="167"/>
                  </a:cubicBezTo>
                  <a:lnTo>
                    <a:pt x="1" y="1013"/>
                  </a:lnTo>
                  <a:cubicBezTo>
                    <a:pt x="1" y="1096"/>
                    <a:pt x="72" y="1179"/>
                    <a:pt x="156" y="1179"/>
                  </a:cubicBezTo>
                  <a:lnTo>
                    <a:pt x="1013" y="1179"/>
                  </a:lnTo>
                  <a:cubicBezTo>
                    <a:pt x="1096" y="1179"/>
                    <a:pt x="1180" y="1096"/>
                    <a:pt x="1180" y="1013"/>
                  </a:cubicBezTo>
                  <a:lnTo>
                    <a:pt x="1180" y="167"/>
                  </a:lnTo>
                  <a:cubicBezTo>
                    <a:pt x="1191" y="72"/>
                    <a:pt x="1096" y="1"/>
                    <a:pt x="101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416;p82">
              <a:extLst>
                <a:ext uri="{FF2B5EF4-FFF2-40B4-BE49-F238E27FC236}">
                  <a16:creationId xmlns:a16="http://schemas.microsoft.com/office/drawing/2014/main" id="{4B024CBD-D882-434D-A01D-22D5B1E0662A}"/>
                </a:ext>
              </a:extLst>
            </p:cNvPr>
            <p:cNvSpPr/>
            <p:nvPr/>
          </p:nvSpPr>
          <p:spPr>
            <a:xfrm>
              <a:off x="3185287" y="2565390"/>
              <a:ext cx="73593" cy="10233"/>
            </a:xfrm>
            <a:custGeom>
              <a:avLst/>
              <a:gdLst/>
              <a:ahLst/>
              <a:cxnLst/>
              <a:rect l="l" t="t" r="r" b="b"/>
              <a:pathLst>
                <a:path w="2323" h="323" extrusionOk="0">
                  <a:moveTo>
                    <a:pt x="168" y="1"/>
                  </a:moveTo>
                  <a:cubicBezTo>
                    <a:pt x="72" y="1"/>
                    <a:pt x="1" y="72"/>
                    <a:pt x="1" y="167"/>
                  </a:cubicBezTo>
                  <a:cubicBezTo>
                    <a:pt x="1" y="251"/>
                    <a:pt x="72" y="322"/>
                    <a:pt x="168" y="322"/>
                  </a:cubicBezTo>
                  <a:lnTo>
                    <a:pt x="2144" y="322"/>
                  </a:lnTo>
                  <a:cubicBezTo>
                    <a:pt x="2239" y="322"/>
                    <a:pt x="2311" y="251"/>
                    <a:pt x="2311" y="167"/>
                  </a:cubicBezTo>
                  <a:cubicBezTo>
                    <a:pt x="2323" y="72"/>
                    <a:pt x="2251" y="1"/>
                    <a:pt x="21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417;p82">
              <a:extLst>
                <a:ext uri="{FF2B5EF4-FFF2-40B4-BE49-F238E27FC236}">
                  <a16:creationId xmlns:a16="http://schemas.microsoft.com/office/drawing/2014/main" id="{175954F1-DBB2-48AD-8F75-08431A20621B}"/>
                </a:ext>
              </a:extLst>
            </p:cNvPr>
            <p:cNvSpPr/>
            <p:nvPr/>
          </p:nvSpPr>
          <p:spPr>
            <a:xfrm>
              <a:off x="3185287" y="2578601"/>
              <a:ext cx="73593" cy="10201"/>
            </a:xfrm>
            <a:custGeom>
              <a:avLst/>
              <a:gdLst/>
              <a:ahLst/>
              <a:cxnLst/>
              <a:rect l="l" t="t" r="r" b="b"/>
              <a:pathLst>
                <a:path w="2323" h="322" extrusionOk="0">
                  <a:moveTo>
                    <a:pt x="168" y="0"/>
                  </a:moveTo>
                  <a:cubicBezTo>
                    <a:pt x="72" y="0"/>
                    <a:pt x="1" y="72"/>
                    <a:pt x="1" y="167"/>
                  </a:cubicBezTo>
                  <a:cubicBezTo>
                    <a:pt x="1" y="250"/>
                    <a:pt x="72" y="322"/>
                    <a:pt x="168" y="322"/>
                  </a:cubicBezTo>
                  <a:lnTo>
                    <a:pt x="2144" y="322"/>
                  </a:lnTo>
                  <a:cubicBezTo>
                    <a:pt x="2239" y="322"/>
                    <a:pt x="2311" y="250"/>
                    <a:pt x="2311" y="167"/>
                  </a:cubicBezTo>
                  <a:cubicBezTo>
                    <a:pt x="2323" y="72"/>
                    <a:pt x="2251" y="0"/>
                    <a:pt x="21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2418;p82">
              <a:extLst>
                <a:ext uri="{FF2B5EF4-FFF2-40B4-BE49-F238E27FC236}">
                  <a16:creationId xmlns:a16="http://schemas.microsoft.com/office/drawing/2014/main" id="{3CA60FC4-013A-4CCE-B80E-BDE66A5125E2}"/>
                </a:ext>
              </a:extLst>
            </p:cNvPr>
            <p:cNvSpPr/>
            <p:nvPr/>
          </p:nvSpPr>
          <p:spPr>
            <a:xfrm>
              <a:off x="3185287" y="2591811"/>
              <a:ext cx="73212" cy="10201"/>
            </a:xfrm>
            <a:custGeom>
              <a:avLst/>
              <a:gdLst/>
              <a:ahLst/>
              <a:cxnLst/>
              <a:rect l="l" t="t" r="r" b="b"/>
              <a:pathLst>
                <a:path w="2311" h="322" extrusionOk="0">
                  <a:moveTo>
                    <a:pt x="168" y="0"/>
                  </a:moveTo>
                  <a:cubicBezTo>
                    <a:pt x="72" y="0"/>
                    <a:pt x="1" y="72"/>
                    <a:pt x="1" y="167"/>
                  </a:cubicBezTo>
                  <a:cubicBezTo>
                    <a:pt x="1" y="250"/>
                    <a:pt x="72" y="322"/>
                    <a:pt x="168" y="322"/>
                  </a:cubicBezTo>
                  <a:lnTo>
                    <a:pt x="2144" y="322"/>
                  </a:lnTo>
                  <a:cubicBezTo>
                    <a:pt x="2239" y="322"/>
                    <a:pt x="2311" y="250"/>
                    <a:pt x="2311" y="167"/>
                  </a:cubicBezTo>
                  <a:cubicBezTo>
                    <a:pt x="2311" y="72"/>
                    <a:pt x="2251" y="0"/>
                    <a:pt x="21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419;p82">
              <a:extLst>
                <a:ext uri="{FF2B5EF4-FFF2-40B4-BE49-F238E27FC236}">
                  <a16:creationId xmlns:a16="http://schemas.microsoft.com/office/drawing/2014/main" id="{B4978FA5-7BFA-4ADB-B3CA-A38730093777}"/>
                </a:ext>
              </a:extLst>
            </p:cNvPr>
            <p:cNvSpPr/>
            <p:nvPr/>
          </p:nvSpPr>
          <p:spPr>
            <a:xfrm>
              <a:off x="3141537" y="2609520"/>
              <a:ext cx="37763" cy="37382"/>
            </a:xfrm>
            <a:custGeom>
              <a:avLst/>
              <a:gdLst/>
              <a:ahLst/>
              <a:cxnLst/>
              <a:rect l="l" t="t" r="r" b="b"/>
              <a:pathLst>
                <a:path w="1192" h="1180" extrusionOk="0">
                  <a:moveTo>
                    <a:pt x="846" y="346"/>
                  </a:moveTo>
                  <a:lnTo>
                    <a:pt x="846" y="858"/>
                  </a:lnTo>
                  <a:lnTo>
                    <a:pt x="346" y="858"/>
                  </a:lnTo>
                  <a:lnTo>
                    <a:pt x="346" y="346"/>
                  </a:lnTo>
                  <a:close/>
                  <a:moveTo>
                    <a:pt x="156" y="1"/>
                  </a:moveTo>
                  <a:cubicBezTo>
                    <a:pt x="72" y="1"/>
                    <a:pt x="1" y="72"/>
                    <a:pt x="1" y="167"/>
                  </a:cubicBezTo>
                  <a:lnTo>
                    <a:pt x="1" y="1013"/>
                  </a:lnTo>
                  <a:cubicBezTo>
                    <a:pt x="1" y="1108"/>
                    <a:pt x="72" y="1179"/>
                    <a:pt x="156" y="1179"/>
                  </a:cubicBezTo>
                  <a:lnTo>
                    <a:pt x="1013" y="1179"/>
                  </a:lnTo>
                  <a:cubicBezTo>
                    <a:pt x="1096" y="1179"/>
                    <a:pt x="1180" y="1108"/>
                    <a:pt x="1180" y="1013"/>
                  </a:cubicBezTo>
                  <a:lnTo>
                    <a:pt x="1180" y="167"/>
                  </a:lnTo>
                  <a:cubicBezTo>
                    <a:pt x="1191" y="72"/>
                    <a:pt x="1096" y="1"/>
                    <a:pt x="101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2420;p82">
              <a:extLst>
                <a:ext uri="{FF2B5EF4-FFF2-40B4-BE49-F238E27FC236}">
                  <a16:creationId xmlns:a16="http://schemas.microsoft.com/office/drawing/2014/main" id="{78FC2F2F-4BC9-40CB-83A2-C6D46FD9122F}"/>
                </a:ext>
              </a:extLst>
            </p:cNvPr>
            <p:cNvSpPr/>
            <p:nvPr/>
          </p:nvSpPr>
          <p:spPr>
            <a:xfrm>
              <a:off x="3185287" y="2609520"/>
              <a:ext cx="73212" cy="10613"/>
            </a:xfrm>
            <a:custGeom>
              <a:avLst/>
              <a:gdLst/>
              <a:ahLst/>
              <a:cxnLst/>
              <a:rect l="l" t="t" r="r" b="b"/>
              <a:pathLst>
                <a:path w="2311" h="335" extrusionOk="0">
                  <a:moveTo>
                    <a:pt x="168" y="1"/>
                  </a:moveTo>
                  <a:cubicBezTo>
                    <a:pt x="72" y="1"/>
                    <a:pt x="1" y="72"/>
                    <a:pt x="1" y="167"/>
                  </a:cubicBezTo>
                  <a:cubicBezTo>
                    <a:pt x="1" y="263"/>
                    <a:pt x="72" y="334"/>
                    <a:pt x="168" y="334"/>
                  </a:cubicBezTo>
                  <a:lnTo>
                    <a:pt x="2144" y="334"/>
                  </a:lnTo>
                  <a:cubicBezTo>
                    <a:pt x="2239" y="334"/>
                    <a:pt x="2311" y="263"/>
                    <a:pt x="2311" y="167"/>
                  </a:cubicBezTo>
                  <a:cubicBezTo>
                    <a:pt x="2311" y="72"/>
                    <a:pt x="2251" y="1"/>
                    <a:pt x="21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2421;p82">
              <a:extLst>
                <a:ext uri="{FF2B5EF4-FFF2-40B4-BE49-F238E27FC236}">
                  <a16:creationId xmlns:a16="http://schemas.microsoft.com/office/drawing/2014/main" id="{BE612435-B246-436E-AA1A-86D0CD63596F}"/>
                </a:ext>
              </a:extLst>
            </p:cNvPr>
            <p:cNvSpPr/>
            <p:nvPr/>
          </p:nvSpPr>
          <p:spPr>
            <a:xfrm>
              <a:off x="3185287" y="2622731"/>
              <a:ext cx="73212" cy="10581"/>
            </a:xfrm>
            <a:custGeom>
              <a:avLst/>
              <a:gdLst/>
              <a:ahLst/>
              <a:cxnLst/>
              <a:rect l="l" t="t" r="r" b="b"/>
              <a:pathLst>
                <a:path w="2311" h="334" extrusionOk="0">
                  <a:moveTo>
                    <a:pt x="168" y="0"/>
                  </a:moveTo>
                  <a:cubicBezTo>
                    <a:pt x="72" y="0"/>
                    <a:pt x="1" y="84"/>
                    <a:pt x="1" y="167"/>
                  </a:cubicBezTo>
                  <a:cubicBezTo>
                    <a:pt x="1" y="262"/>
                    <a:pt x="72" y="334"/>
                    <a:pt x="168" y="334"/>
                  </a:cubicBezTo>
                  <a:lnTo>
                    <a:pt x="2144" y="334"/>
                  </a:lnTo>
                  <a:cubicBezTo>
                    <a:pt x="2239" y="334"/>
                    <a:pt x="2311" y="262"/>
                    <a:pt x="2311" y="167"/>
                  </a:cubicBezTo>
                  <a:cubicBezTo>
                    <a:pt x="2311" y="84"/>
                    <a:pt x="2251" y="0"/>
                    <a:pt x="21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2422;p82">
              <a:extLst>
                <a:ext uri="{FF2B5EF4-FFF2-40B4-BE49-F238E27FC236}">
                  <a16:creationId xmlns:a16="http://schemas.microsoft.com/office/drawing/2014/main" id="{1328B534-B587-40FC-9BE1-33296303A2CA}"/>
                </a:ext>
              </a:extLst>
            </p:cNvPr>
            <p:cNvSpPr/>
            <p:nvPr/>
          </p:nvSpPr>
          <p:spPr>
            <a:xfrm>
              <a:off x="3185287" y="2636670"/>
              <a:ext cx="73212" cy="10233"/>
            </a:xfrm>
            <a:custGeom>
              <a:avLst/>
              <a:gdLst/>
              <a:ahLst/>
              <a:cxnLst/>
              <a:rect l="l" t="t" r="r" b="b"/>
              <a:pathLst>
                <a:path w="2311" h="323" extrusionOk="0">
                  <a:moveTo>
                    <a:pt x="168" y="1"/>
                  </a:moveTo>
                  <a:cubicBezTo>
                    <a:pt x="72" y="1"/>
                    <a:pt x="1" y="72"/>
                    <a:pt x="1" y="156"/>
                  </a:cubicBezTo>
                  <a:cubicBezTo>
                    <a:pt x="1" y="251"/>
                    <a:pt x="72" y="322"/>
                    <a:pt x="168" y="322"/>
                  </a:cubicBezTo>
                  <a:lnTo>
                    <a:pt x="2144" y="322"/>
                  </a:lnTo>
                  <a:cubicBezTo>
                    <a:pt x="2239" y="322"/>
                    <a:pt x="2311" y="251"/>
                    <a:pt x="2311" y="156"/>
                  </a:cubicBezTo>
                  <a:cubicBezTo>
                    <a:pt x="2311" y="72"/>
                    <a:pt x="2251" y="1"/>
                    <a:pt x="21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2423;p82">
              <a:extLst>
                <a:ext uri="{FF2B5EF4-FFF2-40B4-BE49-F238E27FC236}">
                  <a16:creationId xmlns:a16="http://schemas.microsoft.com/office/drawing/2014/main" id="{C50D6BE6-197C-49E5-9018-CE557AAFC100}"/>
                </a:ext>
              </a:extLst>
            </p:cNvPr>
            <p:cNvSpPr/>
            <p:nvPr/>
          </p:nvSpPr>
          <p:spPr>
            <a:xfrm>
              <a:off x="3330509" y="2471839"/>
              <a:ext cx="82653" cy="82653"/>
            </a:xfrm>
            <a:custGeom>
              <a:avLst/>
              <a:gdLst/>
              <a:ahLst/>
              <a:cxnLst/>
              <a:rect l="l" t="t" r="r" b="b"/>
              <a:pathLst>
                <a:path w="2609" h="2609" extrusionOk="0">
                  <a:moveTo>
                    <a:pt x="346" y="1287"/>
                  </a:moveTo>
                  <a:lnTo>
                    <a:pt x="429" y="1323"/>
                  </a:lnTo>
                  <a:cubicBezTo>
                    <a:pt x="668" y="1418"/>
                    <a:pt x="727" y="1501"/>
                    <a:pt x="727" y="1549"/>
                  </a:cubicBezTo>
                  <a:cubicBezTo>
                    <a:pt x="727" y="1573"/>
                    <a:pt x="668" y="1656"/>
                    <a:pt x="465" y="1775"/>
                  </a:cubicBezTo>
                  <a:cubicBezTo>
                    <a:pt x="394" y="1644"/>
                    <a:pt x="346" y="1489"/>
                    <a:pt x="346" y="1334"/>
                  </a:cubicBezTo>
                  <a:lnTo>
                    <a:pt x="346" y="1311"/>
                  </a:lnTo>
                  <a:lnTo>
                    <a:pt x="346" y="1287"/>
                  </a:lnTo>
                  <a:close/>
                  <a:moveTo>
                    <a:pt x="1203" y="346"/>
                  </a:moveTo>
                  <a:cubicBezTo>
                    <a:pt x="1191" y="358"/>
                    <a:pt x="1180" y="394"/>
                    <a:pt x="1168" y="406"/>
                  </a:cubicBezTo>
                  <a:cubicBezTo>
                    <a:pt x="1025" y="632"/>
                    <a:pt x="1108" y="799"/>
                    <a:pt x="1168" y="882"/>
                  </a:cubicBezTo>
                  <a:cubicBezTo>
                    <a:pt x="1311" y="1096"/>
                    <a:pt x="1525" y="1132"/>
                    <a:pt x="1668" y="1168"/>
                  </a:cubicBezTo>
                  <a:cubicBezTo>
                    <a:pt x="1846" y="1203"/>
                    <a:pt x="1858" y="1203"/>
                    <a:pt x="1882" y="1334"/>
                  </a:cubicBezTo>
                  <a:cubicBezTo>
                    <a:pt x="1882" y="1430"/>
                    <a:pt x="1703" y="1549"/>
                    <a:pt x="1525" y="1656"/>
                  </a:cubicBezTo>
                  <a:cubicBezTo>
                    <a:pt x="1299" y="1787"/>
                    <a:pt x="1049" y="1954"/>
                    <a:pt x="953" y="2192"/>
                  </a:cubicBezTo>
                  <a:cubicBezTo>
                    <a:pt x="870" y="2156"/>
                    <a:pt x="787" y="2120"/>
                    <a:pt x="715" y="2061"/>
                  </a:cubicBezTo>
                  <a:cubicBezTo>
                    <a:pt x="703" y="2037"/>
                    <a:pt x="691" y="2025"/>
                    <a:pt x="668" y="2025"/>
                  </a:cubicBezTo>
                  <a:cubicBezTo>
                    <a:pt x="941" y="1882"/>
                    <a:pt x="1060" y="1704"/>
                    <a:pt x="1060" y="1525"/>
                  </a:cubicBezTo>
                  <a:cubicBezTo>
                    <a:pt x="1060" y="1370"/>
                    <a:pt x="965" y="1168"/>
                    <a:pt x="549" y="1001"/>
                  </a:cubicBezTo>
                  <a:cubicBezTo>
                    <a:pt x="513" y="989"/>
                    <a:pt x="453" y="953"/>
                    <a:pt x="418" y="930"/>
                  </a:cubicBezTo>
                  <a:cubicBezTo>
                    <a:pt x="549" y="596"/>
                    <a:pt x="870" y="394"/>
                    <a:pt x="1203" y="346"/>
                  </a:cubicBezTo>
                  <a:close/>
                  <a:moveTo>
                    <a:pt x="1644" y="394"/>
                  </a:moveTo>
                  <a:cubicBezTo>
                    <a:pt x="1858" y="465"/>
                    <a:pt x="2049" y="644"/>
                    <a:pt x="2180" y="858"/>
                  </a:cubicBezTo>
                  <a:cubicBezTo>
                    <a:pt x="2251" y="989"/>
                    <a:pt x="2275" y="1132"/>
                    <a:pt x="2275" y="1299"/>
                  </a:cubicBezTo>
                  <a:cubicBezTo>
                    <a:pt x="2251" y="1668"/>
                    <a:pt x="2061" y="2001"/>
                    <a:pt x="1727" y="2168"/>
                  </a:cubicBezTo>
                  <a:cubicBezTo>
                    <a:pt x="1596" y="2239"/>
                    <a:pt x="1441" y="2263"/>
                    <a:pt x="1299" y="2263"/>
                  </a:cubicBezTo>
                  <a:cubicBezTo>
                    <a:pt x="1370" y="2168"/>
                    <a:pt x="1501" y="2061"/>
                    <a:pt x="1703" y="1942"/>
                  </a:cubicBezTo>
                  <a:cubicBezTo>
                    <a:pt x="1942" y="1787"/>
                    <a:pt x="2215" y="1608"/>
                    <a:pt x="2203" y="1311"/>
                  </a:cubicBezTo>
                  <a:cubicBezTo>
                    <a:pt x="2192" y="930"/>
                    <a:pt x="1918" y="870"/>
                    <a:pt x="1739" y="822"/>
                  </a:cubicBezTo>
                  <a:cubicBezTo>
                    <a:pt x="1620" y="799"/>
                    <a:pt x="1501" y="775"/>
                    <a:pt x="1441" y="680"/>
                  </a:cubicBezTo>
                  <a:cubicBezTo>
                    <a:pt x="1418" y="632"/>
                    <a:pt x="1465" y="537"/>
                    <a:pt x="1644" y="394"/>
                  </a:cubicBezTo>
                  <a:close/>
                  <a:moveTo>
                    <a:pt x="1299" y="1"/>
                  </a:moveTo>
                  <a:cubicBezTo>
                    <a:pt x="727" y="1"/>
                    <a:pt x="227" y="358"/>
                    <a:pt x="60" y="918"/>
                  </a:cubicBezTo>
                  <a:cubicBezTo>
                    <a:pt x="13" y="1037"/>
                    <a:pt x="1" y="1168"/>
                    <a:pt x="1" y="1299"/>
                  </a:cubicBezTo>
                  <a:lnTo>
                    <a:pt x="1" y="1334"/>
                  </a:lnTo>
                  <a:cubicBezTo>
                    <a:pt x="1" y="1608"/>
                    <a:pt x="96" y="1870"/>
                    <a:pt x="275" y="2085"/>
                  </a:cubicBezTo>
                  <a:lnTo>
                    <a:pt x="275" y="2108"/>
                  </a:lnTo>
                  <a:cubicBezTo>
                    <a:pt x="346" y="2192"/>
                    <a:pt x="418" y="2263"/>
                    <a:pt x="513" y="2346"/>
                  </a:cubicBezTo>
                  <a:cubicBezTo>
                    <a:pt x="656" y="2466"/>
                    <a:pt x="846" y="2537"/>
                    <a:pt x="1049" y="2585"/>
                  </a:cubicBezTo>
                  <a:cubicBezTo>
                    <a:pt x="1120" y="2596"/>
                    <a:pt x="1203" y="2608"/>
                    <a:pt x="1299" y="2608"/>
                  </a:cubicBezTo>
                  <a:cubicBezTo>
                    <a:pt x="1501" y="2608"/>
                    <a:pt x="1703" y="2561"/>
                    <a:pt x="1894" y="2477"/>
                  </a:cubicBezTo>
                  <a:cubicBezTo>
                    <a:pt x="2323" y="2251"/>
                    <a:pt x="2608" y="1811"/>
                    <a:pt x="2608" y="1311"/>
                  </a:cubicBezTo>
                  <a:cubicBezTo>
                    <a:pt x="2596" y="1096"/>
                    <a:pt x="2549" y="894"/>
                    <a:pt x="2442" y="703"/>
                  </a:cubicBezTo>
                  <a:cubicBezTo>
                    <a:pt x="2275" y="370"/>
                    <a:pt x="1965" y="144"/>
                    <a:pt x="1620" y="49"/>
                  </a:cubicBezTo>
                  <a:cubicBezTo>
                    <a:pt x="1525" y="13"/>
                    <a:pt x="1406" y="1"/>
                    <a:pt x="12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0840;p80">
            <a:extLst>
              <a:ext uri="{FF2B5EF4-FFF2-40B4-BE49-F238E27FC236}">
                <a16:creationId xmlns:a16="http://schemas.microsoft.com/office/drawing/2014/main" id="{A079F428-F9DE-47F2-A57D-0F9703A16C5F}"/>
              </a:ext>
            </a:extLst>
          </p:cNvPr>
          <p:cNvGrpSpPr/>
          <p:nvPr/>
        </p:nvGrpSpPr>
        <p:grpSpPr>
          <a:xfrm>
            <a:off x="3392445" y="1935631"/>
            <a:ext cx="674973" cy="645728"/>
            <a:chOff x="3950316" y="3820307"/>
            <a:chExt cx="369805" cy="353782"/>
          </a:xfrm>
        </p:grpSpPr>
        <p:sp>
          <p:nvSpPr>
            <p:cNvPr id="147" name="Google Shape;10841;p80">
              <a:extLst>
                <a:ext uri="{FF2B5EF4-FFF2-40B4-BE49-F238E27FC236}">
                  <a16:creationId xmlns:a16="http://schemas.microsoft.com/office/drawing/2014/main" id="{B0157BAD-ED6F-4929-8555-208CDF62DD71}"/>
                </a:ext>
              </a:extLst>
            </p:cNvPr>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0842;p80">
              <a:extLst>
                <a:ext uri="{FF2B5EF4-FFF2-40B4-BE49-F238E27FC236}">
                  <a16:creationId xmlns:a16="http://schemas.microsoft.com/office/drawing/2014/main" id="{46605E43-7165-4982-B0FA-3C77CAEB2ED5}"/>
                </a:ext>
              </a:extLst>
            </p:cNvPr>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0843;p80">
              <a:extLst>
                <a:ext uri="{FF2B5EF4-FFF2-40B4-BE49-F238E27FC236}">
                  <a16:creationId xmlns:a16="http://schemas.microsoft.com/office/drawing/2014/main" id="{CFBE02AE-326F-487C-AA02-21D0043A5733}"/>
                </a:ext>
              </a:extLst>
            </p:cNvPr>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0844;p80">
              <a:extLst>
                <a:ext uri="{FF2B5EF4-FFF2-40B4-BE49-F238E27FC236}">
                  <a16:creationId xmlns:a16="http://schemas.microsoft.com/office/drawing/2014/main" id="{071309A8-22A8-41BC-9E4B-8D0E1E4072FF}"/>
                </a:ext>
              </a:extLst>
            </p:cNvPr>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215;p44">
            <a:extLst>
              <a:ext uri="{FF2B5EF4-FFF2-40B4-BE49-F238E27FC236}">
                <a16:creationId xmlns:a16="http://schemas.microsoft.com/office/drawing/2014/main" id="{BF1BE88B-B24F-475A-8C82-DF242E270701}"/>
              </a:ext>
            </a:extLst>
          </p:cNvPr>
          <p:cNvSpPr txBox="1">
            <a:spLocks/>
          </p:cNvSpPr>
          <p:nvPr/>
        </p:nvSpPr>
        <p:spPr>
          <a:xfrm>
            <a:off x="2646208" y="1136693"/>
            <a:ext cx="2051881" cy="7601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Font typeface="Montserrat"/>
              <a:buNone/>
            </a:pPr>
            <a:r>
              <a:rPr lang="en-US" dirty="0"/>
              <a:t>Online Lesson Learned Application Research</a:t>
            </a:r>
          </a:p>
        </p:txBody>
      </p:sp>
      <p:grpSp>
        <p:nvGrpSpPr>
          <p:cNvPr id="152" name="Google Shape;2430;p73">
            <a:extLst>
              <a:ext uri="{FF2B5EF4-FFF2-40B4-BE49-F238E27FC236}">
                <a16:creationId xmlns:a16="http://schemas.microsoft.com/office/drawing/2014/main" id="{0DE06F2A-364F-4768-B9D9-AC4F746A138B}"/>
              </a:ext>
            </a:extLst>
          </p:cNvPr>
          <p:cNvGrpSpPr/>
          <p:nvPr/>
        </p:nvGrpSpPr>
        <p:grpSpPr>
          <a:xfrm rot="5400000">
            <a:off x="3595056" y="2864105"/>
            <a:ext cx="364833" cy="473430"/>
            <a:chOff x="4854075" y="2527625"/>
            <a:chExt cx="56000" cy="59050"/>
          </a:xfrm>
        </p:grpSpPr>
        <p:sp>
          <p:nvSpPr>
            <p:cNvPr id="153" name="Google Shape;2431;p73">
              <a:extLst>
                <a:ext uri="{FF2B5EF4-FFF2-40B4-BE49-F238E27FC236}">
                  <a16:creationId xmlns:a16="http://schemas.microsoft.com/office/drawing/2014/main" id="{2CD2CD7A-76D0-42A5-BB46-0CF42894C3CF}"/>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432;p73">
              <a:extLst>
                <a:ext uri="{FF2B5EF4-FFF2-40B4-BE49-F238E27FC236}">
                  <a16:creationId xmlns:a16="http://schemas.microsoft.com/office/drawing/2014/main" id="{EEF3470F-6830-4D7E-948B-9157C84255A8}"/>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0706;p79">
            <a:extLst>
              <a:ext uri="{FF2B5EF4-FFF2-40B4-BE49-F238E27FC236}">
                <a16:creationId xmlns:a16="http://schemas.microsoft.com/office/drawing/2014/main" id="{3135738C-84C7-4878-8E73-4BAAF9923412}"/>
              </a:ext>
            </a:extLst>
          </p:cNvPr>
          <p:cNvGrpSpPr/>
          <p:nvPr/>
        </p:nvGrpSpPr>
        <p:grpSpPr>
          <a:xfrm rot="18925733">
            <a:off x="2616936" y="2043817"/>
            <a:ext cx="423278" cy="424760"/>
            <a:chOff x="5779408" y="3699191"/>
            <a:chExt cx="317645" cy="318757"/>
          </a:xfrm>
        </p:grpSpPr>
        <p:sp>
          <p:nvSpPr>
            <p:cNvPr id="156" name="Google Shape;10707;p79">
              <a:extLst>
                <a:ext uri="{FF2B5EF4-FFF2-40B4-BE49-F238E27FC236}">
                  <a16:creationId xmlns:a16="http://schemas.microsoft.com/office/drawing/2014/main" id="{36154D7E-616F-4DD8-9479-8EFB0F8050B8}"/>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0708;p79">
              <a:extLst>
                <a:ext uri="{FF2B5EF4-FFF2-40B4-BE49-F238E27FC236}">
                  <a16:creationId xmlns:a16="http://schemas.microsoft.com/office/drawing/2014/main" id="{FC5A678F-3793-4597-A28E-A12CA0A7F502}"/>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0706;p79">
            <a:extLst>
              <a:ext uri="{FF2B5EF4-FFF2-40B4-BE49-F238E27FC236}">
                <a16:creationId xmlns:a16="http://schemas.microsoft.com/office/drawing/2014/main" id="{7B5064FF-09C5-47A5-A811-3759DC233C9F}"/>
              </a:ext>
            </a:extLst>
          </p:cNvPr>
          <p:cNvGrpSpPr/>
          <p:nvPr/>
        </p:nvGrpSpPr>
        <p:grpSpPr>
          <a:xfrm rot="18925733">
            <a:off x="4621106" y="2044900"/>
            <a:ext cx="423278" cy="424760"/>
            <a:chOff x="5779408" y="3699191"/>
            <a:chExt cx="317645" cy="318757"/>
          </a:xfrm>
        </p:grpSpPr>
        <p:sp>
          <p:nvSpPr>
            <p:cNvPr id="159" name="Google Shape;10707;p79">
              <a:extLst>
                <a:ext uri="{FF2B5EF4-FFF2-40B4-BE49-F238E27FC236}">
                  <a16:creationId xmlns:a16="http://schemas.microsoft.com/office/drawing/2014/main" id="{DBD9D49E-2AF8-4B9C-82C7-9550FA31B81C}"/>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0708;p79">
              <a:extLst>
                <a:ext uri="{FF2B5EF4-FFF2-40B4-BE49-F238E27FC236}">
                  <a16:creationId xmlns:a16="http://schemas.microsoft.com/office/drawing/2014/main" id="{96481720-4E73-4E7A-BFBF-76206538AACC}"/>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9768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24212" y="359411"/>
            <a:ext cx="4629300" cy="5408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Project Objective</a:t>
            </a:r>
            <a:endParaRPr dirty="0">
              <a:solidFill>
                <a:schemeClr val="accent1"/>
              </a:solidFill>
            </a:endParaRPr>
          </a:p>
        </p:txBody>
      </p:sp>
      <p:sp>
        <p:nvSpPr>
          <p:cNvPr id="215" name="Google Shape;215;p44"/>
          <p:cNvSpPr txBox="1">
            <a:spLocks noGrp="1"/>
          </p:cNvSpPr>
          <p:nvPr>
            <p:ph type="body" idx="1"/>
          </p:nvPr>
        </p:nvSpPr>
        <p:spPr>
          <a:xfrm>
            <a:off x="804388" y="1386425"/>
            <a:ext cx="5941852" cy="33430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Supportive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Time Reduction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Reduce residual or minimize risks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Documents Manageable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Customizable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extLst>
      <p:ext uri="{BB962C8B-B14F-4D97-AF65-F5344CB8AC3E}">
        <p14:creationId xmlns:p14="http://schemas.microsoft.com/office/powerpoint/2010/main" val="422507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09925" y="332573"/>
            <a:ext cx="4629300" cy="58315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Current Situation</a:t>
            </a:r>
            <a:endParaRPr dirty="0">
              <a:solidFill>
                <a:schemeClr val="accent1"/>
              </a:solidFill>
            </a:endParaRPr>
          </a:p>
        </p:txBody>
      </p:sp>
      <p:sp>
        <p:nvSpPr>
          <p:cNvPr id="215" name="Google Shape;215;p44"/>
          <p:cNvSpPr txBox="1">
            <a:spLocks noGrp="1"/>
          </p:cNvSpPr>
          <p:nvPr>
            <p:ph type="body" idx="1"/>
          </p:nvPr>
        </p:nvSpPr>
        <p:spPr>
          <a:xfrm>
            <a:off x="1881348" y="1417427"/>
            <a:ext cx="4011452" cy="26978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Technology fast pace incorporation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Outdated templates, tools and non-practical usage of lesson learned into projects</a:t>
            </a:r>
          </a:p>
        </p:txBody>
      </p:sp>
      <p:cxnSp>
        <p:nvCxnSpPr>
          <p:cNvPr id="216" name="Google Shape;216;p44"/>
          <p:cNvCxnSpPr>
            <a:cxnSpLocks/>
          </p:cNvCxnSpPr>
          <p:nvPr/>
        </p:nvCxnSpPr>
        <p:spPr>
          <a:xfrm>
            <a:off x="1026200" y="414022"/>
            <a:ext cx="35458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28" name="Google Shape;2390;p73">
            <a:extLst>
              <a:ext uri="{FF2B5EF4-FFF2-40B4-BE49-F238E27FC236}">
                <a16:creationId xmlns:a16="http://schemas.microsoft.com/office/drawing/2014/main" id="{DE9893B3-21F9-4DAC-A677-04BA24F64AD6}"/>
              </a:ext>
            </a:extLst>
          </p:cNvPr>
          <p:cNvGrpSpPr/>
          <p:nvPr/>
        </p:nvGrpSpPr>
        <p:grpSpPr>
          <a:xfrm rot="16200000">
            <a:off x="1047774" y="1233365"/>
            <a:ext cx="664022" cy="707170"/>
            <a:chOff x="4811425" y="2065025"/>
            <a:chExt cx="41500" cy="44200"/>
          </a:xfrm>
          <a:solidFill>
            <a:srgbClr val="00B050"/>
          </a:solidFill>
        </p:grpSpPr>
        <p:sp>
          <p:nvSpPr>
            <p:cNvPr id="29" name="Google Shape;2391;p73">
              <a:extLst>
                <a:ext uri="{FF2B5EF4-FFF2-40B4-BE49-F238E27FC236}">
                  <a16:creationId xmlns:a16="http://schemas.microsoft.com/office/drawing/2014/main" id="{1912DDE4-A470-4A50-BEB9-E9B0B4A420BC}"/>
                </a:ext>
              </a:extLst>
            </p:cNvPr>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30" name="Google Shape;2392;p73">
              <a:extLst>
                <a:ext uri="{FF2B5EF4-FFF2-40B4-BE49-F238E27FC236}">
                  <a16:creationId xmlns:a16="http://schemas.microsoft.com/office/drawing/2014/main" id="{6EBB6E40-1699-4B45-8491-83970E9DCCA5}"/>
                </a:ext>
              </a:extLst>
            </p:cNvPr>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grpSp>
      <p:grpSp>
        <p:nvGrpSpPr>
          <p:cNvPr id="31" name="Google Shape;2390;p73">
            <a:extLst>
              <a:ext uri="{FF2B5EF4-FFF2-40B4-BE49-F238E27FC236}">
                <a16:creationId xmlns:a16="http://schemas.microsoft.com/office/drawing/2014/main" id="{0EC57D50-870D-42F8-AC27-B4B5182D6CD7}"/>
              </a:ext>
            </a:extLst>
          </p:cNvPr>
          <p:cNvGrpSpPr/>
          <p:nvPr/>
        </p:nvGrpSpPr>
        <p:grpSpPr>
          <a:xfrm rot="5400000">
            <a:off x="1047774" y="2946136"/>
            <a:ext cx="664022" cy="707170"/>
            <a:chOff x="4811425" y="2065025"/>
            <a:chExt cx="41500" cy="44200"/>
          </a:xfrm>
          <a:solidFill>
            <a:srgbClr val="FF0000"/>
          </a:solidFill>
        </p:grpSpPr>
        <p:sp>
          <p:nvSpPr>
            <p:cNvPr id="32" name="Google Shape;2391;p73">
              <a:extLst>
                <a:ext uri="{FF2B5EF4-FFF2-40B4-BE49-F238E27FC236}">
                  <a16:creationId xmlns:a16="http://schemas.microsoft.com/office/drawing/2014/main" id="{3F7F8569-2F19-40E9-8251-E91BB031E56C}"/>
                </a:ext>
              </a:extLst>
            </p:cNvPr>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lvl="0" indent="0" algn="l">
                <a:spcBef>
                  <a:spcPts val="0"/>
                </a:spcBef>
                <a:spcAft>
                  <a:spcPts val="0"/>
                </a:spcAft>
                <a:buNone/>
              </a:pPr>
              <a:endParaRPr>
                <a:solidFill>
                  <a:srgbClr val="FF0000"/>
                </a:solidFill>
                <a:highlight>
                  <a:srgbClr val="FFFF00"/>
                </a:highlight>
              </a:endParaRPr>
            </a:p>
          </p:txBody>
        </p:sp>
        <p:sp>
          <p:nvSpPr>
            <p:cNvPr id="33" name="Google Shape;2392;p73">
              <a:extLst>
                <a:ext uri="{FF2B5EF4-FFF2-40B4-BE49-F238E27FC236}">
                  <a16:creationId xmlns:a16="http://schemas.microsoft.com/office/drawing/2014/main" id="{980275CD-C0CB-4161-9746-86541B75CE01}"/>
                </a:ext>
              </a:extLst>
            </p:cNvPr>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lvl="0" indent="0" algn="l">
                <a:spcBef>
                  <a:spcPts val="0"/>
                </a:spcBef>
                <a:spcAft>
                  <a:spcPts val="0"/>
                </a:spcAft>
                <a:buNone/>
              </a:pPr>
              <a:endParaRPr>
                <a:solidFill>
                  <a:srgbClr val="FF0000"/>
                </a:solidFill>
                <a:highlight>
                  <a:srgbClr val="FFFF00"/>
                </a:highlight>
              </a:endParaRPr>
            </a:p>
          </p:txBody>
        </p:sp>
      </p:grpSp>
    </p:spTree>
    <p:extLst>
      <p:ext uri="{BB962C8B-B14F-4D97-AF65-F5344CB8AC3E}">
        <p14:creationId xmlns:p14="http://schemas.microsoft.com/office/powerpoint/2010/main" val="4070529706"/>
      </p:ext>
    </p:extLst>
  </p:cSld>
  <p:clrMapOvr>
    <a:masterClrMapping/>
  </p:clrMapOvr>
</p:sld>
</file>

<file path=ppt/theme/theme1.xml><?xml version="1.0" encoding="utf-8"?>
<a:theme xmlns:a="http://schemas.openxmlformats.org/drawingml/2006/main" name="Futuristic Background by Slidesgo">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3384</TotalTime>
  <Words>3269</Words>
  <Application>Microsoft Office PowerPoint</Application>
  <PresentationFormat>On-screen Show (16:9)</PresentationFormat>
  <Paragraphs>694</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Wingdings</vt:lpstr>
      <vt:lpstr>Arial</vt:lpstr>
      <vt:lpstr>Montserrat</vt:lpstr>
      <vt:lpstr>Montserrat ExtraBold</vt:lpstr>
      <vt:lpstr>Calibri</vt:lpstr>
      <vt:lpstr>Montserrat ExtraLight</vt:lpstr>
      <vt:lpstr>Times New Roman</vt:lpstr>
      <vt:lpstr>Futuristic Background by Slidesgo</vt:lpstr>
      <vt:lpstr>Project Management Lesson Learned Web Application</vt:lpstr>
      <vt:lpstr>Project Overview</vt:lpstr>
      <vt:lpstr>Project Overview</vt:lpstr>
      <vt:lpstr>Project Phases</vt:lpstr>
      <vt:lpstr>Lesson Learned Background</vt:lpstr>
      <vt:lpstr>Project Focus</vt:lpstr>
      <vt:lpstr>Project Process Steps</vt:lpstr>
      <vt:lpstr>Project Objective</vt:lpstr>
      <vt:lpstr>Current Situation</vt:lpstr>
      <vt:lpstr>Stakeholder</vt:lpstr>
      <vt:lpstr>Internal Stakeholder </vt:lpstr>
      <vt:lpstr>External Stakeholder </vt:lpstr>
      <vt:lpstr>Power Grid vs Interest</vt:lpstr>
      <vt:lpstr>Project Charter</vt:lpstr>
      <vt:lpstr>Project Charter</vt:lpstr>
      <vt:lpstr>Project Priority Matrix</vt:lpstr>
      <vt:lpstr>Risk Assessment</vt:lpstr>
      <vt:lpstr>Risk Analysis</vt:lpstr>
      <vt:lpstr>Risk Analysis</vt:lpstr>
      <vt:lpstr>Project Scope</vt:lpstr>
      <vt:lpstr>Deliverables</vt:lpstr>
      <vt:lpstr>Deliverables: Project Requirements</vt:lpstr>
      <vt:lpstr>Deliverables: Application Requirements</vt:lpstr>
      <vt:lpstr>Project Schedule</vt:lpstr>
      <vt:lpstr>WBS</vt:lpstr>
      <vt:lpstr>WBS</vt:lpstr>
      <vt:lpstr>Project Timeline Summary</vt:lpstr>
      <vt:lpstr>Project Timeline Forecast</vt:lpstr>
      <vt:lpstr>Project Milestones</vt:lpstr>
      <vt:lpstr>Schedule Analysis</vt:lpstr>
      <vt:lpstr>Change Request Process</vt:lpstr>
      <vt:lpstr>Budget &amp; Procurement</vt:lpstr>
      <vt:lpstr>Budget Market: Product</vt:lpstr>
      <vt:lpstr>Budget Market</vt:lpstr>
      <vt:lpstr>Budget Market</vt:lpstr>
      <vt:lpstr>Research Instruments &amp; Methods to Analyze</vt:lpstr>
      <vt:lpstr>Research Instruments &amp; Methods to Analyze</vt:lpstr>
      <vt:lpstr>Lessons Learned</vt:lpstr>
      <vt:lpstr>Lesson Learned</vt:lpstr>
      <vt:lpstr>Closing Summary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FUTURISTIC</dc:title>
  <dc:creator>Joel Jacobson</dc:creator>
  <cp:lastModifiedBy>Joel Jacobson</cp:lastModifiedBy>
  <cp:revision>197</cp:revision>
  <dcterms:modified xsi:type="dcterms:W3CDTF">2024-10-31T16:07:47Z</dcterms:modified>
</cp:coreProperties>
</file>