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41"/>
  </p:notesMasterIdLst>
  <p:sldIdLst>
    <p:sldId id="256" r:id="rId2"/>
    <p:sldId id="261" r:id="rId3"/>
    <p:sldId id="258" r:id="rId4"/>
    <p:sldId id="343" r:id="rId5"/>
    <p:sldId id="342" r:id="rId6"/>
    <p:sldId id="347" r:id="rId7"/>
    <p:sldId id="346" r:id="rId8"/>
    <p:sldId id="329" r:id="rId9"/>
    <p:sldId id="339" r:id="rId10"/>
    <p:sldId id="305" r:id="rId11"/>
    <p:sldId id="317" r:id="rId12"/>
    <p:sldId id="340" r:id="rId13"/>
    <p:sldId id="308" r:id="rId14"/>
    <p:sldId id="306" r:id="rId15"/>
    <p:sldId id="349" r:id="rId16"/>
    <p:sldId id="341" r:id="rId17"/>
    <p:sldId id="348" r:id="rId18"/>
    <p:sldId id="350" r:id="rId19"/>
    <p:sldId id="356" r:id="rId20"/>
    <p:sldId id="351" r:id="rId21"/>
    <p:sldId id="355" r:id="rId22"/>
    <p:sldId id="357" r:id="rId23"/>
    <p:sldId id="363" r:id="rId24"/>
    <p:sldId id="353" r:id="rId25"/>
    <p:sldId id="364" r:id="rId26"/>
    <p:sldId id="345" r:id="rId27"/>
    <p:sldId id="358" r:id="rId28"/>
    <p:sldId id="365" r:id="rId29"/>
    <p:sldId id="344" r:id="rId30"/>
    <p:sldId id="366" r:id="rId31"/>
    <p:sldId id="359" r:id="rId32"/>
    <p:sldId id="367" r:id="rId33"/>
    <p:sldId id="368" r:id="rId34"/>
    <p:sldId id="361" r:id="rId35"/>
    <p:sldId id="360" r:id="rId36"/>
    <p:sldId id="327" r:id="rId37"/>
    <p:sldId id="332" r:id="rId38"/>
    <p:sldId id="362" r:id="rId39"/>
    <p:sldId id="288"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Montserrat" panose="00000500000000000000" pitchFamily="2" charset="0"/>
      <p:regular r:id="rId46"/>
      <p:bold r:id="rId47"/>
      <p:italic r:id="rId48"/>
      <p:boldItalic r:id="rId49"/>
    </p:embeddedFont>
    <p:embeddedFont>
      <p:font typeface="Montserrat ExtraBold" panose="00000900000000000000" pitchFamily="2" charset="0"/>
      <p:bold r:id="rId50"/>
      <p:boldItalic r:id="rId51"/>
    </p:embeddedFont>
    <p:embeddedFont>
      <p:font typeface="Montserrat ExtraLight" panose="000003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l Jacobson" initials="JJ" lastIdx="1" clrIdx="0">
    <p:extLst>
      <p:ext uri="{19B8F6BF-5375-455C-9EA6-DF929625EA0E}">
        <p15:presenceInfo xmlns:p15="http://schemas.microsoft.com/office/powerpoint/2012/main" userId="S::jrjacobson3@alaska.edu::eec16db7-0403-4e29-b703-b3681e6624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AB40"/>
    <a:srgbClr val="000000"/>
    <a:srgbClr val="00CC66"/>
    <a:srgbClr val="FFFFFF"/>
    <a:srgbClr val="F8F8F8"/>
    <a:srgbClr val="FF00FF"/>
    <a:srgbClr val="99FFCC"/>
    <a:srgbClr val="FF9999"/>
    <a:srgbClr val="2A8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FA4B38-ECE1-4537-BCB9-7BA9B6F8C72A}">
  <a:tblStyle styleId="{25FA4B38-ECE1-4537-BCB9-7BA9B6F8C7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67582" autoAdjust="0"/>
  </p:normalViewPr>
  <p:slideViewPr>
    <p:cSldViewPr snapToGrid="0">
      <p:cViewPr varScale="1">
        <p:scale>
          <a:sx n="98" d="100"/>
          <a:sy n="98" d="100"/>
        </p:scale>
        <p:origin x="2304" y="72"/>
      </p:cViewPr>
      <p:guideLst/>
    </p:cSldViewPr>
  </p:slideViewPr>
  <p:outlineViewPr>
    <p:cViewPr>
      <p:scale>
        <a:sx n="33" d="100"/>
        <a:sy n="33" d="100"/>
      </p:scale>
      <p:origin x="0" y="-115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800"/>
              </a:spcAft>
              <a:buFont typeface="Arial" panose="020B0604020202020204" pitchFamily="34" charset="0"/>
              <a:buNone/>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Project Deliverables are presented into 5 areas of focus.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Security - Documentation, and Data will be controlled by Admin Roles and permissions.</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Data Stored in Database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Web-Based – not an installable software application. This evades the need for an incompatible OS.</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 public domain name and hosting space service included.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Accessibilities &amp; Flexibility – able to access the application remotely, mobile, or any device that has access to a browser.</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Consolidation - (PMLLWA) serves to control and manage all project parts and lessons learned into one consolidated place.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Lessons Learned Templates – Default Standard Templates provided to download and open for customization.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Constraint: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 based on 2 parts in a year, needs to meet the timeframe</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Performance – there is a bit of room to modify or add/remove deliverables.</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 Budget can exceed the expected limit but won’t be hurting the success of the project.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327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n-US" dirty="0"/>
              <a:t>KA:</a:t>
            </a:r>
          </a:p>
          <a:p>
            <a:pPr marL="742950" marR="0" lvl="1" indent="-285750" algn="l" defTabSz="914400" rtl="0" eaLnBrk="1" fontAlgn="auto" latinLnBrk="0" hangingPunct="1">
              <a:lnSpc>
                <a:spcPct val="100000"/>
              </a:lnSpc>
              <a:spcBef>
                <a:spcPts val="0"/>
              </a:spcBef>
              <a:spcAft>
                <a:spcPts val="0"/>
              </a:spcAft>
              <a:buClr>
                <a:srgbClr val="000000"/>
              </a:buClr>
              <a:buSzPts val="1100"/>
              <a:tabLst/>
              <a:defRPr/>
            </a:pPr>
            <a:r>
              <a:rPr lang="en-US" dirty="0"/>
              <a:t>Scope, Schedule and Risk Management: Only by Initiation and Planning Phase</a:t>
            </a:r>
          </a:p>
          <a:p>
            <a:pPr marL="742950" marR="0" lvl="1" indent="-285750" algn="l" defTabSz="914400" rtl="0" eaLnBrk="1" fontAlgn="auto" latinLnBrk="0" hangingPunct="1">
              <a:lnSpc>
                <a:spcPct val="100000"/>
              </a:lnSpc>
              <a:spcBef>
                <a:spcPts val="0"/>
              </a:spcBef>
              <a:spcAft>
                <a:spcPts val="0"/>
              </a:spcAft>
              <a:buClr>
                <a:srgbClr val="000000"/>
              </a:buClr>
              <a:buSzPts val="1100"/>
              <a:tabLst/>
              <a:defRPr/>
            </a:pPr>
            <a:endParaRPr lang="en-US" dirty="0"/>
          </a:p>
          <a:p>
            <a:pPr marL="742950" marR="0" lvl="1" indent="-285750" algn="l" defTabSz="914400" rtl="0" eaLnBrk="1" fontAlgn="auto" latinLnBrk="0" hangingPunct="1">
              <a:lnSpc>
                <a:spcPct val="100000"/>
              </a:lnSpc>
              <a:spcBef>
                <a:spcPts val="0"/>
              </a:spcBef>
              <a:spcAft>
                <a:spcPts val="0"/>
              </a:spcAft>
              <a:buClr>
                <a:srgbClr val="000000"/>
              </a:buClr>
              <a:buSzPts val="1100"/>
              <a:tabLst/>
              <a:defRPr/>
            </a:pPr>
            <a:r>
              <a:rPr lang="en-US" dirty="0"/>
              <a:t>Cost Management: during execution, Monitoring and control and Closeout phase</a:t>
            </a:r>
          </a:p>
          <a:p>
            <a:pPr marL="742950" marR="0" lvl="1" indent="-285750" algn="l" defTabSz="914400" rtl="0" eaLnBrk="1" fontAlgn="auto" latinLnBrk="0" hangingPunct="1">
              <a:lnSpc>
                <a:spcPct val="100000"/>
              </a:lnSpc>
              <a:spcBef>
                <a:spcPts val="0"/>
              </a:spcBef>
              <a:spcAft>
                <a:spcPts val="0"/>
              </a:spcAft>
              <a:buClr>
                <a:srgbClr val="000000"/>
              </a:buClr>
              <a:buSzPts val="1100"/>
              <a:tabLst/>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Scope: </a:t>
            </a:r>
          </a:p>
          <a:p>
            <a:pPr marL="742950" marR="0" lvl="1" indent="-285750">
              <a:lnSpc>
                <a:spcPct val="107000"/>
              </a:lnSpc>
              <a:spcBef>
                <a:spcPts val="0"/>
              </a:spcBef>
              <a:spcAft>
                <a:spcPts val="800"/>
              </a:spcAft>
              <a:buFont typeface="Arial" panose="020B0604020202020204" pitchFamily="34" charset="0"/>
              <a:buChar char="●"/>
              <a:tabLst>
                <a:tab pos="457200" algn="l"/>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 will be reinforcing this area; this project is in IT domain, this type of project it can incur dynamically changes while on the execution phase. </a:t>
            </a:r>
          </a:p>
          <a:p>
            <a:pPr marL="742950" marR="0" lvl="1" indent="-285750">
              <a:lnSpc>
                <a:spcPct val="107000"/>
              </a:lnSpc>
              <a:spcBef>
                <a:spcPts val="0"/>
              </a:spcBef>
              <a:spcAft>
                <a:spcPts val="800"/>
              </a:spcAft>
              <a:buFont typeface="Arial" panose="020B0604020202020204" pitchFamily="34" charset="0"/>
              <a:buChar char="●"/>
              <a:tabLst>
                <a:tab pos="457200" algn="l"/>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 needed to focus on the definition of all details in the Scope Statement as technology systems change with a fast pace and requirements. </a:t>
            </a:r>
          </a:p>
          <a:p>
            <a:pPr marL="742950" marR="0" lvl="1" indent="-285750">
              <a:lnSpc>
                <a:spcPct val="107000"/>
              </a:lnSpc>
              <a:spcBef>
                <a:spcPts val="0"/>
              </a:spcBef>
              <a:spcAft>
                <a:spcPts val="800"/>
              </a:spcAft>
              <a:buFont typeface="Arial" panose="020B0604020202020204" pitchFamily="34" charset="0"/>
              <a:buChar char="●"/>
              <a:tabLst>
                <a:tab pos="457200" algn="l"/>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 developed the Scope Statement plan highlighting all deliverables down to their respective tasks including milestones. </a:t>
            </a:r>
          </a:p>
          <a:p>
            <a:pPr marL="742950" marR="0" lvl="1" indent="-285750">
              <a:lnSpc>
                <a:spcPct val="107000"/>
              </a:lnSpc>
              <a:spcBef>
                <a:spcPts val="0"/>
              </a:spcBef>
              <a:spcAft>
                <a:spcPts val="800"/>
              </a:spcAft>
              <a:buFont typeface="Arial" panose="020B0604020202020204" pitchFamily="34" charset="0"/>
              <a:buChar char="●"/>
              <a:tabLst>
                <a:tab pos="457200" algn="l"/>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Will include what is in scope and what is out of the scope and keep this beside my computer systems which will remind me of not doing gold platting (doing additional changes without a system change request).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Schedule: </a:t>
            </a:r>
          </a:p>
          <a:p>
            <a:pPr marL="742950" marR="0" lvl="1" indent="-285750">
              <a:lnSpc>
                <a:spcPct val="107000"/>
              </a:lnSpc>
              <a:spcBef>
                <a:spcPts val="0"/>
              </a:spcBef>
              <a:spcAft>
                <a:spcPts val="800"/>
              </a:spcAft>
              <a:buFont typeface="Arial" panose="020B0604020202020204" pitchFamily="34" charset="0"/>
              <a:buChar char="●"/>
              <a:tabLst>
                <a:tab pos="457200" algn="l"/>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crucial when it comes down to the timeframe based on this project as part of the capstone project. This will help me on what to target specialty on connecting task relationship with other sequential tasks.</a:t>
            </a:r>
          </a:p>
          <a:p>
            <a:pPr marL="742950" marR="0" lvl="1" indent="-285750">
              <a:lnSpc>
                <a:spcPct val="107000"/>
              </a:lnSpc>
              <a:spcBef>
                <a:spcPts val="0"/>
              </a:spcBef>
              <a:spcAft>
                <a:spcPts val="800"/>
              </a:spcAft>
              <a:buFont typeface="Arial" panose="020B0604020202020204" pitchFamily="34" charset="0"/>
              <a:buChar char="●"/>
              <a:tabLst>
                <a:tab pos="457200" algn="l"/>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 needed to monitor closely the planning phase of this project which will consume the evening and weekends days as part of one of my constrain.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80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Risk: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Provided enough risk analysis tied into work packages that can occur positive and negative items to be activated during any time of the project lifecycle.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 need to be able to how to mitigate risk responses based on the risk's identification based on the original plan.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Most of the risk was accepted, and a contingency plan was set in place to manage time consumption towards the project timeline.</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Arial" panose="020B0604020202020204" pitchFamily="34" charset="0"/>
              <a:buNone/>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will help the project to prevent additional cost or extension of equipment needed for the capstone initiation and planning phases duration.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Focusing on cost management I can adjust the project based on how this project is funded and the limitations of the funding for specific items.</a:t>
            </a:r>
          </a:p>
        </p:txBody>
      </p:sp>
    </p:spTree>
    <p:extLst>
      <p:ext uri="{BB962C8B-B14F-4D97-AF65-F5344CB8AC3E}">
        <p14:creationId xmlns:p14="http://schemas.microsoft.com/office/powerpoint/2010/main" val="526019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1865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Literature Review:</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Online Project Management Institute Library Conference Papers, categorized by Lesson Learned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Online &amp; Offline Tools Research:</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Dived into the User's feedback review on both online apps.</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Demo-tested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Secutor</a:t>
            </a:r>
            <a:r>
              <a:rPr lang="en-US" sz="1100" dirty="0">
                <a:effectLst/>
                <a:latin typeface="Calibri" panose="020F0502020204030204" pitchFamily="34" charset="0"/>
                <a:ea typeface="Calibri" panose="020F0502020204030204" pitchFamily="34" charset="0"/>
                <a:cs typeface="Times New Roman" panose="02020603050405020304" pitchFamily="18" charset="0"/>
              </a:rPr>
              <a:t> Solution (Lesson Learned Database)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LessonFlow</a:t>
            </a:r>
            <a:r>
              <a:rPr lang="en-US" sz="1100" dirty="0">
                <a:effectLst/>
                <a:latin typeface="Calibri" panose="020F0502020204030204" pitchFamily="34" charset="0"/>
                <a:ea typeface="Calibri" panose="020F0502020204030204" pitchFamily="34" charset="0"/>
                <a:cs typeface="Times New Roman" panose="02020603050405020304" pitchFamily="18" charset="0"/>
              </a:rPr>
              <a:t> apps. Need demo request and takes time.</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Microsoft Products, Word and Excel are the main platforms used by users to build lessons learned.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Five Subject Matter Expert Interview:</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 Sat down with 5 selected colleagues to discuss ways of improving projects files and lessons learned collected from all team members during the project lifecycle.</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3 from State Employee and 2 from Air Guard Employees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Found flaws that all 5 identify of having a physical file system to store files and documents of the projects and how hard it gets with time on going back looking the previous lesson learned.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Survey Questionnaire Development Results: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Survey built based on Literature, Applications, and Interviews Reviews. I produced 10 questions targeting the importance of lessons learned and the usage of building lesson learned templates, logs, checklists, and narratives. Sent out to a selected group of professionals within the same domain that I work for (IT) and had in return 29 respondents. These results were dropped into multiple tables and analyzed into different categories of metadata. Analytical Graphics bars were produced, and analysis was determined what was needed or recommended as part of the project. This data was verified with all Focus areas highlighted on Project milestone Deliverables.</a:t>
            </a:r>
          </a:p>
        </p:txBody>
      </p:sp>
    </p:spTree>
    <p:extLst>
      <p:ext uri="{BB962C8B-B14F-4D97-AF65-F5344CB8AC3E}">
        <p14:creationId xmlns:p14="http://schemas.microsoft.com/office/powerpoint/2010/main" val="267486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9089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new employees, we need to request access to certain areas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Sometimes a security measure is to lock files or directories behind a password.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3rd party applications are commonly used to consolidate files like Google Drive and Microsoft Teams.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organizations used tracking systems to track all trouble tickets. This work order can take time.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Working from home? Access over VPN to the organization Network.</a:t>
            </a:r>
          </a:p>
        </p:txBody>
      </p:sp>
    </p:spTree>
    <p:extLst>
      <p:ext uri="{BB962C8B-B14F-4D97-AF65-F5344CB8AC3E}">
        <p14:creationId xmlns:p14="http://schemas.microsoft.com/office/powerpoint/2010/main" val="202178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f9262ee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f9262ee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X number of accounts can be registered and managed on one screen. No IT background experience is needed.</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security, new and modified data will be tracked by username, date, and time.</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profile can be updated to show member roles on the projects.</a:t>
            </a:r>
          </a:p>
        </p:txBody>
      </p:sp>
    </p:spTree>
    <p:extLst>
      <p:ext uri="{BB962C8B-B14F-4D97-AF65-F5344CB8AC3E}">
        <p14:creationId xmlns:p14="http://schemas.microsoft.com/office/powerpoint/2010/main" val="2032732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User Restriction will be set to User if no Admin roles are provided.</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Multiples Admin roles can be delegated to users to manage the site.</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Enables admin panel.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56644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In consolidation:</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We don’t need to worry about hard drive space limitations. Or the need to request more space if a drive is full.</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Files can get often corrupted by the computer:</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Shutdown, battery dies, restart, bad HDD, computer fried, etc.</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Transferring files and not properly unplugging them.</a:t>
            </a:r>
          </a:p>
          <a:p>
            <a:pPr marL="1143000" marR="0" lvl="2" indent="-228600">
              <a:lnSpc>
                <a:spcPct val="107000"/>
              </a:lnSpc>
              <a:spcBef>
                <a:spcPts val="0"/>
              </a:spcBef>
              <a:spcAft>
                <a:spcPts val="800"/>
              </a:spcAft>
              <a:buFont typeface="Arial" panose="020B0604020202020204" pitchFamily="34" charset="0"/>
              <a:buChar char="■"/>
              <a:tabLst>
                <a:tab pos="13716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Files that live in a project folder might have multiple files not associated with the project, it might be a copy of templates and later it doesn’t get cleanout or removed.</a:t>
            </a:r>
          </a:p>
        </p:txBody>
      </p:sp>
    </p:spTree>
    <p:extLst>
      <p:ext uri="{BB962C8B-B14F-4D97-AF65-F5344CB8AC3E}">
        <p14:creationId xmlns:p14="http://schemas.microsoft.com/office/powerpoint/2010/main" val="4271479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Files will be in the same place stored based on project number (When a project gets created it will assign a numeric value)</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One system (web application) that you need to search for.</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No multiple folders.</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No multiple external drives or other computers.</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data capture will be formatted the same way on the same unique inputting the data to the web application.</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Unlimited space.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No worry about if there is enough space.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database can hold up to 1 GB of space for metadata. This can be expanded by service provided if needed.</a:t>
            </a:r>
          </a:p>
        </p:txBody>
      </p:sp>
    </p:spTree>
    <p:extLst>
      <p:ext uri="{BB962C8B-B14F-4D97-AF65-F5344CB8AC3E}">
        <p14:creationId xmlns:p14="http://schemas.microsoft.com/office/powerpoint/2010/main" val="2916577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of the time the user needs to submit a work order so the IT team can remotely or physically install the application requested in the case you are using a work computer.</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Shared or export files to be transferred need a form of storage. This could be an external drive, file system, Printing, or sending by email.</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everyone uses the same cloud services; some might need to go and request that cloud service.</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the Operative system used, when files get saved those file formats might not be recognized by the other user system.</a:t>
            </a:r>
          </a:p>
        </p:txBody>
      </p:sp>
    </p:spTree>
    <p:extLst>
      <p:ext uri="{BB962C8B-B14F-4D97-AF65-F5344CB8AC3E}">
        <p14:creationId xmlns:p14="http://schemas.microsoft.com/office/powerpoint/2010/main" val="62940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Web-Based:</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No Physical Installation is required to your computer hard drive.</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Any Common OS compatible as: Microsoft, Apple, Chrome, Linux, and Other.</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Accessibility &amp; Flexibility:</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Any Mobile device is compatible.</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Any Browser version is compatible.</a:t>
            </a:r>
          </a:p>
        </p:txBody>
      </p:sp>
    </p:spTree>
    <p:extLst>
      <p:ext uri="{BB962C8B-B14F-4D97-AF65-F5344CB8AC3E}">
        <p14:creationId xmlns:p14="http://schemas.microsoft.com/office/powerpoint/2010/main" val="973032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Templates usage:</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Searching online takes time for the appropriate template.</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Port over one application to another application.</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Time consumption to tailor unformatted templates to your organization's needs.</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Fixed field locked by the owner of the template.</a:t>
            </a:r>
          </a:p>
        </p:txBody>
      </p:sp>
    </p:spTree>
    <p:extLst>
      <p:ext uri="{BB962C8B-B14F-4D97-AF65-F5344CB8AC3E}">
        <p14:creationId xmlns:p14="http://schemas.microsoft.com/office/powerpoint/2010/main" val="3372050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Templates usage.</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same format across all lessons learned collected.</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Validation of required field before saving.</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Brief details to guide you on filling each area.</a:t>
            </a:r>
          </a:p>
        </p:txBody>
      </p:sp>
    </p:spTree>
    <p:extLst>
      <p:ext uri="{BB962C8B-B14F-4D97-AF65-F5344CB8AC3E}">
        <p14:creationId xmlns:p14="http://schemas.microsoft.com/office/powerpoint/2010/main" val="3809478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Print the data projected on the screen or export the data if you want to bring it into a word document.</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The project narrative provided 2 types of display.</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Provide default templates for easy start off on writing lessons learned documentations.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873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Searching files: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Can be tedious on finding the correct file you are looking for.</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You might have multiples copies of the same file.</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Searching for a specific lesson learned input won’t allow to search inside each file unless you open the file.</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All Operative system behave differently when searching on the system explorer.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34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Searching files:</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Filtering and sorting criteria for projects and lessons learned.</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Using any keyword on a given project and lesson learned to bring up its metadata.</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No need to open a file it will provide you with multiple tabs with more details of the project and related lessons learned.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612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4231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1"/>
            <a:r>
              <a:rPr lang="en-US" sz="1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Product Success Factor is explicitly based on all review analysis and survey results. </a:t>
            </a:r>
            <a:endParaRPr lang="en-US" dirty="0"/>
          </a:p>
        </p:txBody>
      </p:sp>
    </p:spTree>
    <p:extLst>
      <p:ext uri="{BB962C8B-B14F-4D97-AF65-F5344CB8AC3E}">
        <p14:creationId xmlns:p14="http://schemas.microsoft.com/office/powerpoint/2010/main" val="1277912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398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Stakeholder Involvement: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Future Recommendation is to include closely all stakeholders to provide to the project what success criteria they would like to see from the final deliverables. Schedule overload kept me putting aside all communication with stakeholders.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Survey to stakeholders: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Stakeholders approved validation criteria of survey questions. Stakeholder was not included as part of the data analysis from the survey’s results. A future recommendation is to send the same survey to my stakeholder, so they have a grasp of my hypothesis question of why and what is my focus to resolve the issue with the lesson learned not being properly transferred into new projects.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Explorer other programming languages: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Maybe I picked a complex languages to code with, and I could go to the route of creating a standalone application for the computer rather than going over online services. That will possibly shorten down the planning and execution phase.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Project Expansion: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A future recommendation is to include a risk identification section in the web app.</a:t>
            </a:r>
          </a:p>
          <a:p>
            <a:pPr marL="285750" marR="0" lvl="0" indent="-285750">
              <a:lnSpc>
                <a:spcPct val="107000"/>
              </a:lnSpc>
              <a:spcBef>
                <a:spcPts val="0"/>
              </a:spcBef>
              <a:spcAft>
                <a:spcPts val="800"/>
              </a:spcAft>
              <a:tabLst>
                <a:tab pos="914400" algn="l"/>
              </a:tabLst>
            </a:pPr>
            <a:r>
              <a:rPr lang="en-US" sz="135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Project within development first version should be locally installed and ran from computer machine instead of paying 3 years of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6649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887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f9262ee2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f9262ee2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400" b="0" dirty="0">
                <a:solidFill>
                  <a:schemeClr val="bg1"/>
                </a:solidFill>
                <a:effectLst/>
                <a:latin typeface="Calibri" panose="020F0502020204030204" pitchFamily="34" charset="0"/>
              </a:rPr>
              <a:t>Project Overview:</a:t>
            </a:r>
          </a:p>
          <a:p>
            <a:pPr lvl="1"/>
            <a:r>
              <a:rPr lang="en-US" b="0" dirty="0">
                <a:solidFill>
                  <a:schemeClr val="bg1"/>
                </a:solidFill>
                <a:effectLst/>
                <a:latin typeface="Calibri" panose="020F0502020204030204" pitchFamily="34" charset="0"/>
              </a:rPr>
              <a:t>Why this type of project.</a:t>
            </a:r>
          </a:p>
          <a:p>
            <a:pPr lvl="2"/>
            <a:r>
              <a:rPr lang="en-US" b="0" dirty="0">
                <a:solidFill>
                  <a:schemeClr val="bg1"/>
                </a:solidFill>
                <a:effectLst/>
                <a:latin typeface="Calibri" panose="020F0502020204030204" pitchFamily="34" charset="0"/>
              </a:rPr>
              <a:t>What was the problem, how did I resolve this problem.</a:t>
            </a:r>
          </a:p>
          <a:p>
            <a:pPr lvl="0"/>
            <a:r>
              <a:rPr lang="en-US" b="0" dirty="0">
                <a:solidFill>
                  <a:schemeClr val="bg1"/>
                </a:solidFill>
                <a:effectLst/>
                <a:latin typeface="Calibri" panose="020F0502020204030204" pitchFamily="34" charset="0"/>
              </a:rPr>
              <a:t>Project Scope:</a:t>
            </a:r>
          </a:p>
          <a:p>
            <a:pPr lvl="1"/>
            <a:r>
              <a:rPr lang="en-US" b="0" dirty="0">
                <a:solidFill>
                  <a:schemeClr val="bg1"/>
                </a:solidFill>
                <a:effectLst/>
                <a:latin typeface="Calibri" panose="020F0502020204030204" pitchFamily="34" charset="0"/>
              </a:rPr>
              <a:t>Deliverables produced: Security, Consolidation, Templates, Web-based, Accessibility</a:t>
            </a:r>
          </a:p>
          <a:p>
            <a:pPr lvl="0"/>
            <a:r>
              <a:rPr lang="en-US" b="0" dirty="0">
                <a:solidFill>
                  <a:schemeClr val="bg1"/>
                </a:solidFill>
                <a:effectLst/>
                <a:latin typeface="Calibri" panose="020F0502020204030204" pitchFamily="34" charset="0"/>
              </a:rPr>
              <a:t>Knowledge Areas:</a:t>
            </a:r>
          </a:p>
          <a:p>
            <a:pPr lvl="1"/>
            <a:r>
              <a:rPr lang="en-US" b="0" dirty="0">
                <a:solidFill>
                  <a:schemeClr val="bg1"/>
                </a:solidFill>
                <a:effectLst/>
                <a:latin typeface="Calibri" panose="020F0502020204030204" pitchFamily="34" charset="0"/>
              </a:rPr>
              <a:t>Schedule, Scope, Cost &amp; Risk Management</a:t>
            </a:r>
          </a:p>
          <a:p>
            <a:pPr lvl="0"/>
            <a:r>
              <a:rPr lang="en-US" b="0" dirty="0">
                <a:solidFill>
                  <a:schemeClr val="bg1"/>
                </a:solidFill>
                <a:effectLst/>
                <a:latin typeface="Calibri" panose="020F0502020204030204" pitchFamily="34" charset="0"/>
              </a:rPr>
              <a:t>Research:</a:t>
            </a:r>
          </a:p>
          <a:p>
            <a:pPr lvl="1"/>
            <a:r>
              <a:rPr lang="en-US" b="0" dirty="0">
                <a:solidFill>
                  <a:schemeClr val="bg1"/>
                </a:solidFill>
                <a:effectLst/>
                <a:latin typeface="Calibri" panose="020F0502020204030204" pitchFamily="34" charset="0"/>
              </a:rPr>
              <a:t>What is out there that provide improvement. How it will fit  this new tool with users. What are a baseline to start with.</a:t>
            </a:r>
          </a:p>
          <a:p>
            <a:pPr lvl="0"/>
            <a:r>
              <a:rPr lang="en-US" b="0" dirty="0">
                <a:solidFill>
                  <a:schemeClr val="bg1"/>
                </a:solidFill>
                <a:effectLst/>
                <a:latin typeface="Calibri" panose="020F0502020204030204" pitchFamily="34" charset="0"/>
              </a:rPr>
              <a:t>Product Results:</a:t>
            </a:r>
          </a:p>
          <a:p>
            <a:pPr lvl="1"/>
            <a:r>
              <a:rPr lang="en-US" b="0" dirty="0">
                <a:solidFill>
                  <a:schemeClr val="bg1"/>
                </a:solidFill>
                <a:effectLst/>
                <a:latin typeface="Calibri" panose="020F0502020204030204" pitchFamily="34" charset="0"/>
              </a:rPr>
              <a:t>Short-time refine for personal needs. Long-term commercially used.</a:t>
            </a:r>
          </a:p>
          <a:p>
            <a:pPr lvl="0"/>
            <a:r>
              <a:rPr lang="en-US" b="0" dirty="0">
                <a:solidFill>
                  <a:schemeClr val="bg1"/>
                </a:solidFill>
                <a:effectLst/>
                <a:latin typeface="Calibri" panose="020F0502020204030204" pitchFamily="34" charset="0"/>
              </a:rPr>
              <a:t>Recommendations:</a:t>
            </a:r>
          </a:p>
          <a:p>
            <a:pPr lvl="1"/>
            <a:r>
              <a:rPr lang="en-US" b="0" dirty="0">
                <a:solidFill>
                  <a:schemeClr val="bg1"/>
                </a:solidFill>
                <a:effectLst/>
                <a:latin typeface="Calibri" panose="020F0502020204030204" pitchFamily="34" charset="0"/>
              </a:rPr>
              <a:t>What approach this project can be improved. Fit the general public needs, make it public free for research purpose and enhance the tools.</a:t>
            </a:r>
          </a:p>
          <a:p>
            <a:pPr lvl="0"/>
            <a:r>
              <a:rPr lang="en-US" b="0" dirty="0">
                <a:solidFill>
                  <a:schemeClr val="bg1"/>
                </a:solidFill>
                <a:effectLst/>
                <a:latin typeface="Calibri" panose="020F0502020204030204" pitchFamily="34" charset="0"/>
              </a:rPr>
              <a:t>Conclusion:</a:t>
            </a:r>
          </a:p>
          <a:p>
            <a:pPr lvl="1"/>
            <a:r>
              <a:rPr lang="en-US" b="0" dirty="0">
                <a:solidFill>
                  <a:schemeClr val="bg1"/>
                </a:solidFill>
                <a:effectLst/>
                <a:latin typeface="Calibri" panose="020F0502020204030204" pitchFamily="34" charset="0"/>
              </a:rPr>
              <a:t>Small video to present a visual drive-through to the areas of interest in the application.</a:t>
            </a:r>
          </a:p>
          <a:p>
            <a:pPr lvl="1"/>
            <a:endParaRPr lang="en-US" b="0" dirty="0">
              <a:solidFill>
                <a:schemeClr val="bg1"/>
              </a:solidFill>
              <a:effectLst/>
              <a:latin typeface="Calibri" panose="020F0502020204030204" pitchFamily="34" charset="0"/>
            </a:endParaRPr>
          </a:p>
          <a:p>
            <a:pPr lvl="0"/>
            <a:endParaRPr lang="en-US" b="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522885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7f9262ee2f_0_26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7f9262ee2f_0_26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Acknowledgement: </a:t>
            </a:r>
          </a:p>
          <a:p>
            <a:pPr marL="0" lvl="0" indent="0" algn="l" rtl="0">
              <a:spcBef>
                <a:spcPts val="0"/>
              </a:spcBef>
              <a:spcAft>
                <a:spcPts val="0"/>
              </a:spcAft>
              <a:buNone/>
            </a:pPr>
            <a:r>
              <a:rPr lang="en-US" dirty="0"/>
              <a:t>Professors: Ms. LuAnn Piccard, Mr. Roger Hull</a:t>
            </a:r>
          </a:p>
          <a:p>
            <a:pPr marL="0" lvl="0" indent="0" algn="l" rtl="0">
              <a:spcBef>
                <a:spcPts val="0"/>
              </a:spcBef>
              <a:spcAft>
                <a:spcPts val="0"/>
              </a:spcAft>
              <a:buNone/>
            </a:pPr>
            <a:r>
              <a:rPr lang="en-US" dirty="0"/>
              <a:t>Editors Assistance: </a:t>
            </a:r>
            <a:r>
              <a:rPr lang="en-US" dirty="0" err="1"/>
              <a:t>Zarah</a:t>
            </a:r>
            <a:r>
              <a:rPr lang="en-US" dirty="0"/>
              <a:t> Vazquez, Justin </a:t>
            </a:r>
            <a:r>
              <a:rPr lang="en-US" dirty="0" err="1"/>
              <a:t>Holvoet</a:t>
            </a:r>
            <a:r>
              <a:rPr lang="en-US" dirty="0"/>
              <a:t> </a:t>
            </a:r>
          </a:p>
          <a:p>
            <a:pPr marL="0" lvl="0" indent="0" algn="l" rtl="0">
              <a:spcBef>
                <a:spcPts val="0"/>
              </a:spcBef>
              <a:spcAft>
                <a:spcPts val="0"/>
              </a:spcAft>
              <a:buNone/>
            </a:pPr>
            <a:r>
              <a:rPr lang="en-US" dirty="0"/>
              <a:t>Programming Mentor: Sean Edwards</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Personal Goals:</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Graduating with a B.S. Computer Sciences 2008, I developed small standalone apps for personal needs and friend's needs including helping improve the development process at my previous job as data entry.</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Currently I work in the federal sector as an Air National Guard member as Operation Management under Cyber Defense and get to see the workflow being processed during exercises and mission sets. At my current State employment as an Analyst-Programmer, I get the chance to work on assigned projects towards many stakeholders under the same department.</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 have a passion to continuing developing tools to improve the workforce environment or personal projects to speed up steps without the need or reworks.</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Academic Goals</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Able to complete my graduate-level from all acceptance criteria from my stakeholder at the end of the product produced.</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Able to have a grasp on the understanding of the concept of all knowledge areas during its project lifecycle and how it is break down into 5 phases and what consist each phases. Increase my skills and abilities to improve future projects and treat projects on the proper procedure from a new standpoint after a full study on PMBOK.</a:t>
            </a:r>
          </a:p>
          <a:p>
            <a:pPr marL="0" marR="0" indent="0">
              <a:lnSpc>
                <a:spcPct val="107000"/>
              </a:lnSpc>
              <a:spcBef>
                <a:spcPts val="0"/>
              </a:spcBef>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546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271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selected project (Project Management Lesson Learned Web Application) involve Information Technology and Software development domains. This is a domain which I am familiarized and had experience with. This type of project will be expedited during the execution phase which has the heaviest area for work to be done.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selected project was based on not being able to execute a real assigned state project (wasn’t a realistic timeframe to have it completed by the deadline).  I didn’t have anything set in stone that I wanted to do and presented for my project capstone until right before Capstone 686A. Had about 3 weeks in the project capstone when selected this PMLLWA. Had to move in purpose. Had to take into consideration that summer timeframe I’m traveling and needed a project that I can work on the go.</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past I was lacking on initial and planning phases for any small project conducted: this could be Car Upgrades or Home Improvements. I used to jump directly into the execution phase.</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 wanted to be able to minimize risks and roadblocks along the way during running a personal or professional project.</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I was thinking about the selection of my project, I took into consideration this could be a potential increase towards my passion for growing more into the programming world and potentially creating my application to distribute as a long-term goal.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every project, no matter how big or small we will be applying and writing lesson narratives, logs, checklists, team feedback and templates across the project lifecycle. Whenever we start to think about a new project to prepare or an ongoing project, we think which documents is needed to bring over to be helpful.</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Finding a good template online or a previous used template can be difficult at times to search for. Some of these templates might contain dummy data that has to be cleaned before using them.</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Looking back to historical data from lessons learned can be tricky depending on the location they are stored: emails, papers, external drive, DVD/CD, etc.</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Once you can find the appropriate documents needed and templates from the previous project then the process move to tailoring these templates to your project and cleaning up this project's lesson learned data to be exported into the new project assigned.</a:t>
            </a:r>
          </a:p>
          <a:p>
            <a:pPr marL="742950" marR="0" lvl="1" indent="-285750" algn="l" defTabSz="914400" rtl="0" eaLnBrk="1" fontAlgn="auto" latinLnBrk="0" hangingPunct="1">
              <a:lnSpc>
                <a:spcPct val="107000"/>
              </a:lnSpc>
              <a:spcBef>
                <a:spcPts val="0"/>
              </a:spcBef>
              <a:spcAft>
                <a:spcPts val="800"/>
              </a:spcAft>
              <a:buClr>
                <a:srgbClr val="000000"/>
              </a:buClr>
              <a:buSzPts val="1100"/>
              <a:buFont typeface="Arial" panose="020B0604020202020204" pitchFamily="34" charset="0"/>
              <a:buChar char="○"/>
              <a:tabLst>
                <a:tab pos="914400" algn="l"/>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previous lessons learned will help us with a similar project to be planned and executed. If there is no previous written lesson learned, we can fall into the same flaws from past issues or mistakes.</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Having all lesson learned in one central location, we can have multiples team members doing research on these lessons learned at the same time.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By having the same layout formatting is easy to export the data into new documents for new projects.</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project will be more successful by standardizing project documentation and archived file’s location.</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Team members will know where to go to find any lesson learned needed for any future projects.</a:t>
            </a: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666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f9262ee2f_0_26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f9262ee2f_0_26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2902334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2902334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a:t>Application Used for Development: </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a:t>Visual Studio Community Edition 2019,</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a:t>SQL Server Management Studio (SSMS for database mgmt.)</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a:t>Microsoft Word and Excel (templates) School License Edition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a:t>Hosting and domain:</a:t>
            </a: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a:t>MyASP.Net – Bundle package (file system, database, domain name)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a:t>All Project Phases, Milestones and down to the work packages was ran and executed by the Project Manager: Joel Jacobson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a:t>During Research for Interviews, Tools Tested Reviews and Surveys Reviews enough data will be collected for the success criteria on the deliverables of the product.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a:t>This project timeframe will be within project capstone phases A and B. Summer timeframe will take a break on project execution phase.</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492090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75900" y="1950100"/>
            <a:ext cx="4792200" cy="644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600"/>
              <a:buNone/>
              <a:defRPr sz="3600" b="1">
                <a:solidFill>
                  <a:schemeClr val="lt1"/>
                </a:solidFill>
              </a:defRPr>
            </a:lvl1pPr>
            <a:lvl2pPr lvl="1" algn="ctr">
              <a:spcBef>
                <a:spcPts val="0"/>
              </a:spcBef>
              <a:spcAft>
                <a:spcPts val="0"/>
              </a:spcAft>
              <a:buClr>
                <a:schemeClr val="lt1"/>
              </a:buClr>
              <a:buSzPts val="3600"/>
              <a:buNone/>
              <a:defRPr sz="3600" b="1">
                <a:solidFill>
                  <a:schemeClr val="lt1"/>
                </a:solidFill>
              </a:defRPr>
            </a:lvl2pPr>
            <a:lvl3pPr lvl="2" algn="ctr">
              <a:spcBef>
                <a:spcPts val="0"/>
              </a:spcBef>
              <a:spcAft>
                <a:spcPts val="0"/>
              </a:spcAft>
              <a:buClr>
                <a:schemeClr val="lt1"/>
              </a:buClr>
              <a:buSzPts val="3600"/>
              <a:buNone/>
              <a:defRPr sz="3600" b="1">
                <a:solidFill>
                  <a:schemeClr val="lt1"/>
                </a:solidFill>
              </a:defRPr>
            </a:lvl3pPr>
            <a:lvl4pPr lvl="3" algn="ctr">
              <a:spcBef>
                <a:spcPts val="0"/>
              </a:spcBef>
              <a:spcAft>
                <a:spcPts val="0"/>
              </a:spcAft>
              <a:buClr>
                <a:schemeClr val="lt1"/>
              </a:buClr>
              <a:buSzPts val="3600"/>
              <a:buNone/>
              <a:defRPr sz="3600" b="1">
                <a:solidFill>
                  <a:schemeClr val="lt1"/>
                </a:solidFill>
              </a:defRPr>
            </a:lvl4pPr>
            <a:lvl5pPr lvl="4" algn="ctr">
              <a:spcBef>
                <a:spcPts val="0"/>
              </a:spcBef>
              <a:spcAft>
                <a:spcPts val="0"/>
              </a:spcAft>
              <a:buClr>
                <a:schemeClr val="lt1"/>
              </a:buClr>
              <a:buSzPts val="3600"/>
              <a:buNone/>
              <a:defRPr sz="3600" b="1">
                <a:solidFill>
                  <a:schemeClr val="lt1"/>
                </a:solidFill>
              </a:defRPr>
            </a:lvl5pPr>
            <a:lvl6pPr lvl="5" algn="ctr">
              <a:spcBef>
                <a:spcPts val="0"/>
              </a:spcBef>
              <a:spcAft>
                <a:spcPts val="0"/>
              </a:spcAft>
              <a:buClr>
                <a:schemeClr val="lt1"/>
              </a:buClr>
              <a:buSzPts val="3600"/>
              <a:buNone/>
              <a:defRPr sz="3600" b="1">
                <a:solidFill>
                  <a:schemeClr val="lt1"/>
                </a:solidFill>
              </a:defRPr>
            </a:lvl6pPr>
            <a:lvl7pPr lvl="6" algn="ctr">
              <a:spcBef>
                <a:spcPts val="0"/>
              </a:spcBef>
              <a:spcAft>
                <a:spcPts val="0"/>
              </a:spcAft>
              <a:buClr>
                <a:schemeClr val="lt1"/>
              </a:buClr>
              <a:buSzPts val="3600"/>
              <a:buNone/>
              <a:defRPr sz="3600" b="1">
                <a:solidFill>
                  <a:schemeClr val="lt1"/>
                </a:solidFill>
              </a:defRPr>
            </a:lvl7pPr>
            <a:lvl8pPr lvl="7" algn="ctr">
              <a:spcBef>
                <a:spcPts val="0"/>
              </a:spcBef>
              <a:spcAft>
                <a:spcPts val="0"/>
              </a:spcAft>
              <a:buClr>
                <a:schemeClr val="lt1"/>
              </a:buClr>
              <a:buSzPts val="3600"/>
              <a:buNone/>
              <a:defRPr sz="3600" b="1">
                <a:solidFill>
                  <a:schemeClr val="lt1"/>
                </a:solidFill>
              </a:defRPr>
            </a:lvl8pPr>
            <a:lvl9pPr lvl="8" algn="ctr">
              <a:spcBef>
                <a:spcPts val="0"/>
              </a:spcBef>
              <a:spcAft>
                <a:spcPts val="0"/>
              </a:spcAft>
              <a:buClr>
                <a:schemeClr val="lt1"/>
              </a:buClr>
              <a:buSzPts val="3600"/>
              <a:buNone/>
              <a:defRPr sz="3600" b="1">
                <a:solidFill>
                  <a:schemeClr val="lt1"/>
                </a:solidFill>
              </a:defRPr>
            </a:lvl9pPr>
          </a:lstStyle>
          <a:p>
            <a:endParaRPr/>
          </a:p>
        </p:txBody>
      </p:sp>
      <p:sp>
        <p:nvSpPr>
          <p:cNvPr id="10" name="Google Shape;10;p2"/>
          <p:cNvSpPr txBox="1">
            <a:spLocks noGrp="1"/>
          </p:cNvSpPr>
          <p:nvPr>
            <p:ph type="subTitle" idx="1"/>
          </p:nvPr>
        </p:nvSpPr>
        <p:spPr>
          <a:xfrm>
            <a:off x="2044200" y="3704650"/>
            <a:ext cx="5055600" cy="46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3">
  <p:cSld name="CAPTION_ONLY_1_1_1_2">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938500" y="445025"/>
            <a:ext cx="47022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Bullet points 1">
  <p:cSld name="SECTION_TITLE_AND_DESCRIPTION_1_1_2">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50" name="Google Shape;150;p3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762670" y="3177750"/>
            <a:ext cx="3068700" cy="59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3" name="Google Shape;13;p3"/>
          <p:cNvSpPr txBox="1">
            <a:spLocks noGrp="1"/>
          </p:cNvSpPr>
          <p:nvPr>
            <p:ph type="title" idx="2" hasCustomPrompt="1"/>
          </p:nvPr>
        </p:nvSpPr>
        <p:spPr>
          <a:xfrm>
            <a:off x="1048270" y="3287500"/>
            <a:ext cx="2412900" cy="931500"/>
          </a:xfrm>
          <a:prstGeom prst="rect">
            <a:avLst/>
          </a:prstGeom>
          <a:effectLst>
            <a:outerShdw blurRad="114300" dist="28575" dir="6360000" algn="bl" rotWithShape="0">
              <a:schemeClr val="accent1">
                <a:alpha val="50000"/>
              </a:schemeClr>
            </a:outerShdw>
          </a:effectLst>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a:spLocks noGrp="1"/>
          </p:cNvSpPr>
          <p:nvPr>
            <p:ph type="subTitle" idx="1"/>
          </p:nvPr>
        </p:nvSpPr>
        <p:spPr>
          <a:xfrm>
            <a:off x="3762670" y="3720650"/>
            <a:ext cx="3068700" cy="4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7" name="Google Shape;17;p4"/>
          <p:cNvSpPr txBox="1">
            <a:spLocks noGrp="1"/>
          </p:cNvSpPr>
          <p:nvPr>
            <p:ph type="body" idx="1"/>
          </p:nvPr>
        </p:nvSpPr>
        <p:spPr>
          <a:xfrm>
            <a:off x="938500" y="1659275"/>
            <a:ext cx="4946400" cy="276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38500" y="445025"/>
            <a:ext cx="4629300" cy="941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 name="Google Shape;20;p5"/>
          <p:cNvSpPr txBox="1">
            <a:spLocks noGrp="1"/>
          </p:cNvSpPr>
          <p:nvPr>
            <p:ph type="body" idx="1"/>
          </p:nvPr>
        </p:nvSpPr>
        <p:spPr>
          <a:xfrm>
            <a:off x="938500"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1" name="Google Shape;21;p5"/>
          <p:cNvSpPr txBox="1">
            <a:spLocks noGrp="1"/>
          </p:cNvSpPr>
          <p:nvPr>
            <p:ph type="body" idx="2"/>
          </p:nvPr>
        </p:nvSpPr>
        <p:spPr>
          <a:xfrm>
            <a:off x="5037525" y="1659275"/>
            <a:ext cx="3186900" cy="276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37175" y="1297125"/>
            <a:ext cx="2837400" cy="1252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6" name="Google Shape;26;p7"/>
          <p:cNvSpPr txBox="1">
            <a:spLocks noGrp="1"/>
          </p:cNvSpPr>
          <p:nvPr>
            <p:ph type="body" idx="1"/>
          </p:nvPr>
        </p:nvSpPr>
        <p:spPr>
          <a:xfrm>
            <a:off x="5337175" y="2593875"/>
            <a:ext cx="2837400" cy="12525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Char char="●"/>
              <a:defRPr sz="1600">
                <a:solidFill>
                  <a:schemeClr val="lt1"/>
                </a:solidFill>
              </a:defRPr>
            </a:lvl1pPr>
            <a:lvl2pPr marL="914400" lvl="1" indent="-330200" rtl="0">
              <a:spcBef>
                <a:spcPts val="1600"/>
              </a:spcBef>
              <a:spcAft>
                <a:spcPts val="0"/>
              </a:spcAft>
              <a:buClr>
                <a:schemeClr val="lt1"/>
              </a:buClr>
              <a:buSzPts val="1600"/>
              <a:buChar char="○"/>
              <a:defRPr sz="1600">
                <a:solidFill>
                  <a:schemeClr val="lt1"/>
                </a:solidFill>
              </a:defRPr>
            </a:lvl2pPr>
            <a:lvl3pPr marL="1371600" lvl="2" indent="-330200" rtl="0">
              <a:spcBef>
                <a:spcPts val="1600"/>
              </a:spcBef>
              <a:spcAft>
                <a:spcPts val="0"/>
              </a:spcAft>
              <a:buClr>
                <a:schemeClr val="lt1"/>
              </a:buClr>
              <a:buSzPts val="1600"/>
              <a:buChar char="■"/>
              <a:defRPr sz="1600">
                <a:solidFill>
                  <a:schemeClr val="lt1"/>
                </a:solidFill>
              </a:defRPr>
            </a:lvl3pPr>
            <a:lvl4pPr marL="1828800" lvl="3" indent="-330200" rtl="0">
              <a:spcBef>
                <a:spcPts val="1600"/>
              </a:spcBef>
              <a:spcAft>
                <a:spcPts val="0"/>
              </a:spcAft>
              <a:buClr>
                <a:schemeClr val="lt1"/>
              </a:buClr>
              <a:buSzPts val="1600"/>
              <a:buChar char="●"/>
              <a:defRPr sz="1600">
                <a:solidFill>
                  <a:schemeClr val="lt1"/>
                </a:solidFill>
              </a:defRPr>
            </a:lvl4pPr>
            <a:lvl5pPr marL="2286000" lvl="4" indent="-330200" rtl="0">
              <a:spcBef>
                <a:spcPts val="1600"/>
              </a:spcBef>
              <a:spcAft>
                <a:spcPts val="0"/>
              </a:spcAft>
              <a:buClr>
                <a:schemeClr val="lt1"/>
              </a:buClr>
              <a:buSzPts val="1600"/>
              <a:buChar char="○"/>
              <a:defRPr sz="1600">
                <a:solidFill>
                  <a:schemeClr val="lt1"/>
                </a:solidFill>
              </a:defRPr>
            </a:lvl5pPr>
            <a:lvl6pPr marL="2743200" lvl="5" indent="-330200" rtl="0">
              <a:spcBef>
                <a:spcPts val="1600"/>
              </a:spcBef>
              <a:spcAft>
                <a:spcPts val="0"/>
              </a:spcAft>
              <a:buClr>
                <a:schemeClr val="lt1"/>
              </a:buClr>
              <a:buSzPts val="1600"/>
              <a:buChar char="■"/>
              <a:defRPr sz="1600">
                <a:solidFill>
                  <a:schemeClr val="lt1"/>
                </a:solidFill>
              </a:defRPr>
            </a:lvl6pPr>
            <a:lvl7pPr marL="3200400" lvl="6" indent="-330200" rtl="0">
              <a:spcBef>
                <a:spcPts val="1600"/>
              </a:spcBef>
              <a:spcAft>
                <a:spcPts val="0"/>
              </a:spcAft>
              <a:buClr>
                <a:schemeClr val="lt1"/>
              </a:buClr>
              <a:buSzPts val="1600"/>
              <a:buChar char="●"/>
              <a:defRPr sz="1600">
                <a:solidFill>
                  <a:schemeClr val="lt1"/>
                </a:solidFill>
              </a:defRPr>
            </a:lvl7pPr>
            <a:lvl8pPr marL="3657600" lvl="7" indent="-330200" rtl="0">
              <a:spcBef>
                <a:spcPts val="1600"/>
              </a:spcBef>
              <a:spcAft>
                <a:spcPts val="0"/>
              </a:spcAft>
              <a:buClr>
                <a:schemeClr val="lt1"/>
              </a:buClr>
              <a:buSzPts val="1600"/>
              <a:buChar char="○"/>
              <a:defRPr sz="1600">
                <a:solidFill>
                  <a:schemeClr val="lt1"/>
                </a:solidFill>
              </a:defRPr>
            </a:lvl8pPr>
            <a:lvl9pPr marL="4114800" lvl="8" indent="-330200" rtl="0">
              <a:spcBef>
                <a:spcPts val="1600"/>
              </a:spcBef>
              <a:spcAft>
                <a:spcPts val="1600"/>
              </a:spcAft>
              <a:buClr>
                <a:schemeClr val="lt1"/>
              </a:buClr>
              <a:buSzPts val="1600"/>
              <a:buChar char="■"/>
              <a:defRPr sz="16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29477" y="436183"/>
            <a:ext cx="2746500" cy="4090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pic>
        <p:nvPicPr>
          <p:cNvPr id="29" name="Google Shape;29;p8"/>
          <p:cNvPicPr preferRelativeResize="0"/>
          <p:nvPr/>
        </p:nvPicPr>
        <p:blipFill>
          <a:blip r:embed="rId3">
            <a:alphaModFix/>
          </a:blip>
          <a:stretch>
            <a:fillRect/>
          </a:stretch>
        </p:blipFill>
        <p:spPr>
          <a:xfrm rot="5400000">
            <a:off x="3278924" y="414050"/>
            <a:ext cx="7626551" cy="2883799"/>
          </a:xfrm>
          <a:prstGeom prst="rect">
            <a:avLst/>
          </a:prstGeom>
          <a:noFill/>
          <a:ln>
            <a:noFill/>
          </a:ln>
        </p:spPr>
      </p:pic>
      <p:pic>
        <p:nvPicPr>
          <p:cNvPr id="30" name="Google Shape;30;p8"/>
          <p:cNvPicPr preferRelativeResize="0"/>
          <p:nvPr/>
        </p:nvPicPr>
        <p:blipFill>
          <a:blip r:embed="rId3">
            <a:alphaModFix/>
          </a:blip>
          <a:stretch>
            <a:fillRect/>
          </a:stretch>
        </p:blipFill>
        <p:spPr>
          <a:xfrm rot="5400000" flipH="1">
            <a:off x="4822414" y="-351911"/>
            <a:ext cx="9309797" cy="35202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_1_3">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3538497"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46" name="Google Shape;46;p14"/>
          <p:cNvSpPr txBox="1">
            <a:spLocks noGrp="1"/>
          </p:cNvSpPr>
          <p:nvPr>
            <p:ph type="subTitle" idx="1"/>
          </p:nvPr>
        </p:nvSpPr>
        <p:spPr>
          <a:xfrm>
            <a:off x="3538497"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7" name="Google Shape;47;p14"/>
          <p:cNvSpPr txBox="1">
            <a:spLocks noGrp="1"/>
          </p:cNvSpPr>
          <p:nvPr>
            <p:ph type="title" idx="2"/>
          </p:nvPr>
        </p:nvSpPr>
        <p:spPr>
          <a:xfrm>
            <a:off x="6028553"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48" name="Google Shape;48;p14"/>
          <p:cNvSpPr txBox="1">
            <a:spLocks noGrp="1"/>
          </p:cNvSpPr>
          <p:nvPr>
            <p:ph type="subTitle" idx="3"/>
          </p:nvPr>
        </p:nvSpPr>
        <p:spPr>
          <a:xfrm>
            <a:off x="6028553"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9" name="Google Shape;49;p14"/>
          <p:cNvSpPr txBox="1">
            <a:spLocks noGrp="1"/>
          </p:cNvSpPr>
          <p:nvPr>
            <p:ph type="title" idx="4"/>
          </p:nvPr>
        </p:nvSpPr>
        <p:spPr>
          <a:xfrm>
            <a:off x="1048447" y="2615575"/>
            <a:ext cx="2067000" cy="54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50" name="Google Shape;50;p14"/>
          <p:cNvSpPr txBox="1">
            <a:spLocks noGrp="1"/>
          </p:cNvSpPr>
          <p:nvPr>
            <p:ph type="subTitle" idx="5"/>
          </p:nvPr>
        </p:nvSpPr>
        <p:spPr>
          <a:xfrm>
            <a:off x="1048447" y="3148075"/>
            <a:ext cx="20670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51" name="Google Shape;51;p14"/>
          <p:cNvSpPr txBox="1">
            <a:spLocks noGrp="1"/>
          </p:cNvSpPr>
          <p:nvPr>
            <p:ph type="title" idx="6" hasCustomPrompt="1"/>
          </p:nvPr>
        </p:nvSpPr>
        <p:spPr>
          <a:xfrm>
            <a:off x="104845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a:spLocks noGrp="1"/>
          </p:cNvSpPr>
          <p:nvPr>
            <p:ph type="title" idx="7" hasCustomPrompt="1"/>
          </p:nvPr>
        </p:nvSpPr>
        <p:spPr>
          <a:xfrm>
            <a:off x="353850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a:spLocks noGrp="1"/>
          </p:cNvSpPr>
          <p:nvPr>
            <p:ph type="title" idx="8" hasCustomPrompt="1"/>
          </p:nvPr>
        </p:nvSpPr>
        <p:spPr>
          <a:xfrm>
            <a:off x="6028550" y="1770700"/>
            <a:ext cx="2067000" cy="723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ext">
  <p:cSld name="TITLE_1_1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273500" y="1369000"/>
            <a:ext cx="6597000" cy="210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500"/>
              <a:buNone/>
              <a:defRPr sz="4500" b="1">
                <a:solidFill>
                  <a:schemeClr val="lt1"/>
                </a:solidFill>
              </a:defRPr>
            </a:lvl1pPr>
            <a:lvl2pPr lvl="1" algn="ctr" rtl="0">
              <a:spcBef>
                <a:spcPts val="0"/>
              </a:spcBef>
              <a:spcAft>
                <a:spcPts val="0"/>
              </a:spcAft>
              <a:buClr>
                <a:schemeClr val="lt1"/>
              </a:buClr>
              <a:buSzPts val="3600"/>
              <a:buNone/>
              <a:defRPr sz="3600" b="1">
                <a:solidFill>
                  <a:schemeClr val="lt1"/>
                </a:solidFill>
              </a:defRPr>
            </a:lvl2pPr>
            <a:lvl3pPr lvl="2" algn="ctr" rtl="0">
              <a:spcBef>
                <a:spcPts val="0"/>
              </a:spcBef>
              <a:spcAft>
                <a:spcPts val="0"/>
              </a:spcAft>
              <a:buClr>
                <a:schemeClr val="lt1"/>
              </a:buClr>
              <a:buSzPts val="3600"/>
              <a:buNone/>
              <a:defRPr sz="3600" b="1">
                <a:solidFill>
                  <a:schemeClr val="lt1"/>
                </a:solidFill>
              </a:defRPr>
            </a:lvl3pPr>
            <a:lvl4pPr lvl="3" algn="ctr" rtl="0">
              <a:spcBef>
                <a:spcPts val="0"/>
              </a:spcBef>
              <a:spcAft>
                <a:spcPts val="0"/>
              </a:spcAft>
              <a:buClr>
                <a:schemeClr val="lt1"/>
              </a:buClr>
              <a:buSzPts val="3600"/>
              <a:buNone/>
              <a:defRPr sz="3600" b="1">
                <a:solidFill>
                  <a:schemeClr val="lt1"/>
                </a:solidFill>
              </a:defRPr>
            </a:lvl4pPr>
            <a:lvl5pPr lvl="4" algn="ctr" rtl="0">
              <a:spcBef>
                <a:spcPts val="0"/>
              </a:spcBef>
              <a:spcAft>
                <a:spcPts val="0"/>
              </a:spcAft>
              <a:buClr>
                <a:schemeClr val="lt1"/>
              </a:buClr>
              <a:buSzPts val="3600"/>
              <a:buNone/>
              <a:defRPr sz="3600" b="1">
                <a:solidFill>
                  <a:schemeClr val="lt1"/>
                </a:solidFill>
              </a:defRPr>
            </a:lvl5pPr>
            <a:lvl6pPr lvl="5" algn="ctr" rtl="0">
              <a:spcBef>
                <a:spcPts val="0"/>
              </a:spcBef>
              <a:spcAft>
                <a:spcPts val="0"/>
              </a:spcAft>
              <a:buClr>
                <a:schemeClr val="lt1"/>
              </a:buClr>
              <a:buSzPts val="3600"/>
              <a:buNone/>
              <a:defRPr sz="3600" b="1">
                <a:solidFill>
                  <a:schemeClr val="lt1"/>
                </a:solidFill>
              </a:defRPr>
            </a:lvl6pPr>
            <a:lvl7pPr lvl="6" algn="ctr" rtl="0">
              <a:spcBef>
                <a:spcPts val="0"/>
              </a:spcBef>
              <a:spcAft>
                <a:spcPts val="0"/>
              </a:spcAft>
              <a:buClr>
                <a:schemeClr val="lt1"/>
              </a:buClr>
              <a:buSzPts val="3600"/>
              <a:buNone/>
              <a:defRPr sz="3600" b="1">
                <a:solidFill>
                  <a:schemeClr val="lt1"/>
                </a:solidFill>
              </a:defRPr>
            </a:lvl7pPr>
            <a:lvl8pPr lvl="7" algn="ctr" rtl="0">
              <a:spcBef>
                <a:spcPts val="0"/>
              </a:spcBef>
              <a:spcAft>
                <a:spcPts val="0"/>
              </a:spcAft>
              <a:buClr>
                <a:schemeClr val="lt1"/>
              </a:buClr>
              <a:buSzPts val="3600"/>
              <a:buNone/>
              <a:defRPr sz="3600" b="1">
                <a:solidFill>
                  <a:schemeClr val="lt1"/>
                </a:solidFill>
              </a:defRPr>
            </a:lvl8pPr>
            <a:lvl9pPr lvl="8" algn="ctr" rtl="0">
              <a:spcBef>
                <a:spcPts val="0"/>
              </a:spcBef>
              <a:spcAft>
                <a:spcPts val="0"/>
              </a:spcAft>
              <a:buClr>
                <a:schemeClr val="lt1"/>
              </a:buClr>
              <a:buSzPts val="3600"/>
              <a:buNone/>
              <a:defRPr sz="3600" b="1">
                <a:solidFill>
                  <a:schemeClr val="lt1"/>
                </a:solidFill>
              </a:defRPr>
            </a:lvl9pPr>
          </a:lstStyle>
          <a:p>
            <a:endParaRPr/>
          </a:p>
        </p:txBody>
      </p:sp>
      <p:sp>
        <p:nvSpPr>
          <p:cNvPr id="76" name="Google Shape;76;p19"/>
          <p:cNvSpPr txBox="1">
            <a:spLocks noGrp="1"/>
          </p:cNvSpPr>
          <p:nvPr>
            <p:ph type="subTitle" idx="1"/>
          </p:nvPr>
        </p:nvSpPr>
        <p:spPr>
          <a:xfrm>
            <a:off x="2481900" y="2519525"/>
            <a:ext cx="4180200" cy="46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8" r:id="rId7"/>
    <p:sldLayoutId id="2147483660" r:id="rId8"/>
    <p:sldLayoutId id="2147483665" r:id="rId9"/>
    <p:sldLayoutId id="2147483669" r:id="rId10"/>
    <p:sldLayoutId id="2147483680"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pmlessonlearned.co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8"/>
          <p:cNvSpPr txBox="1">
            <a:spLocks noGrp="1"/>
          </p:cNvSpPr>
          <p:nvPr>
            <p:ph type="ctrTitle"/>
          </p:nvPr>
        </p:nvSpPr>
        <p:spPr>
          <a:xfrm>
            <a:off x="2125893" y="2107264"/>
            <a:ext cx="4792200" cy="644700"/>
          </a:xfrm>
          <a:prstGeom prst="rect">
            <a:avLst/>
          </a:prstGeom>
          <a:effectLst>
            <a:outerShdw blurRad="142875" dist="19050" dir="87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dirty="0"/>
              <a:t>Project Management Lesson Learned Web Application</a:t>
            </a:r>
            <a:endParaRPr dirty="0"/>
          </a:p>
        </p:txBody>
      </p:sp>
      <p:sp>
        <p:nvSpPr>
          <p:cNvPr id="163" name="Google Shape;163;p38"/>
          <p:cNvSpPr txBox="1">
            <a:spLocks noGrp="1"/>
          </p:cNvSpPr>
          <p:nvPr>
            <p:ph type="subTitle" idx="1"/>
          </p:nvPr>
        </p:nvSpPr>
        <p:spPr>
          <a:xfrm>
            <a:off x="1994193" y="3861814"/>
            <a:ext cx="5055600" cy="64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Capstone Project 686B</a:t>
            </a:r>
            <a:br>
              <a:rPr lang="en" dirty="0"/>
            </a:br>
            <a:r>
              <a:rPr lang="en" sz="1100" dirty="0"/>
              <a:t>December 2</a:t>
            </a:r>
            <a:r>
              <a:rPr lang="en" sz="1100" baseline="30000" dirty="0"/>
              <a:t>nd</a:t>
            </a:r>
            <a:r>
              <a:rPr lang="en" sz="1100" dirty="0"/>
              <a:t>, 2021</a:t>
            </a:r>
            <a:endParaRPr sz="1100" dirty="0"/>
          </a:p>
        </p:txBody>
      </p:sp>
      <p:sp>
        <p:nvSpPr>
          <p:cNvPr id="164" name="Google Shape;164;p38"/>
          <p:cNvSpPr txBox="1">
            <a:spLocks noGrp="1"/>
          </p:cNvSpPr>
          <p:nvPr>
            <p:ph type="ctrTitle" idx="4294967295"/>
          </p:nvPr>
        </p:nvSpPr>
        <p:spPr>
          <a:xfrm>
            <a:off x="2891630" y="2901899"/>
            <a:ext cx="3260725" cy="465137"/>
          </a:xfrm>
          <a:prstGeom prst="rect">
            <a:avLst/>
          </a:prstGeom>
          <a:effectLst>
            <a:outerShdw blurRad="100013" dist="19050" dir="8460000" algn="bl" rotWithShape="0">
              <a:srgbClr val="76A5AF">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2200" b="0" dirty="0">
                <a:latin typeface="Montserrat ExtraLight"/>
                <a:ea typeface="Montserrat ExtraLight"/>
                <a:cs typeface="Montserrat ExtraLight"/>
                <a:sym typeface="Montserrat ExtraLight"/>
              </a:rPr>
              <a:t>Final Presentation</a:t>
            </a:r>
            <a:br>
              <a:rPr lang="en" sz="2200" b="0" dirty="0">
                <a:latin typeface="Montserrat ExtraLight"/>
                <a:ea typeface="Montserrat ExtraLight"/>
                <a:cs typeface="Montserrat ExtraLight"/>
                <a:sym typeface="Montserrat ExtraLight"/>
              </a:rPr>
            </a:br>
            <a:r>
              <a:rPr lang="en" sz="1400" b="0" dirty="0">
                <a:latin typeface="Montserrat ExtraLight"/>
                <a:ea typeface="Montserrat ExtraLight"/>
                <a:cs typeface="Montserrat ExtraLight"/>
                <a:sym typeface="Montserrat ExtraLight"/>
              </a:rPr>
              <a:t>By: Joel Jacobson</a:t>
            </a:r>
            <a:endParaRPr sz="1400" b="0" dirty="0">
              <a:latin typeface="Montserrat ExtraLight"/>
              <a:ea typeface="Montserrat ExtraLight"/>
              <a:cs typeface="Montserrat ExtraLight"/>
              <a:sym typeface="Montserrat ExtraLight"/>
            </a:endParaRPr>
          </a:p>
        </p:txBody>
      </p:sp>
      <p:cxnSp>
        <p:nvCxnSpPr>
          <p:cNvPr id="165" name="Google Shape;165;p38"/>
          <p:cNvCxnSpPr/>
          <p:nvPr/>
        </p:nvCxnSpPr>
        <p:spPr>
          <a:xfrm>
            <a:off x="3140493" y="2722336"/>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1013624" y="455517"/>
            <a:ext cx="46293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 Deliverables</a:t>
            </a:r>
            <a:endParaRPr dirty="0">
              <a:solidFill>
                <a:schemeClr val="accent1"/>
              </a:solidFill>
            </a:endParaRPr>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5" name="Google Shape;14301;p85">
            <a:extLst>
              <a:ext uri="{FF2B5EF4-FFF2-40B4-BE49-F238E27FC236}">
                <a16:creationId xmlns:a16="http://schemas.microsoft.com/office/drawing/2014/main" id="{DA08CDAF-12BF-4FCB-96B7-4E2B4A1BB2BD}"/>
              </a:ext>
            </a:extLst>
          </p:cNvPr>
          <p:cNvGrpSpPr/>
          <p:nvPr/>
        </p:nvGrpSpPr>
        <p:grpSpPr>
          <a:xfrm>
            <a:off x="1479486" y="1903213"/>
            <a:ext cx="885765" cy="949528"/>
            <a:chOff x="4212429" y="1502385"/>
            <a:chExt cx="321037" cy="353822"/>
          </a:xfrm>
        </p:grpSpPr>
        <p:sp>
          <p:nvSpPr>
            <p:cNvPr id="6" name="Google Shape;14302;p85">
              <a:extLst>
                <a:ext uri="{FF2B5EF4-FFF2-40B4-BE49-F238E27FC236}">
                  <a16:creationId xmlns:a16="http://schemas.microsoft.com/office/drawing/2014/main" id="{5B6BBBB3-E6C8-4640-8C0B-157A9D9B662F}"/>
                </a:ext>
              </a:extLst>
            </p:cNvPr>
            <p:cNvSpPr/>
            <p:nvPr/>
          </p:nvSpPr>
          <p:spPr>
            <a:xfrm>
              <a:off x="4310592" y="1585938"/>
              <a:ext cx="125092" cy="163001"/>
            </a:xfrm>
            <a:custGeom>
              <a:avLst/>
              <a:gdLst/>
              <a:ahLst/>
              <a:cxnLst/>
              <a:rect l="l" t="t" r="r" b="b"/>
              <a:pathLst>
                <a:path w="3930" h="5121" extrusionOk="0">
                  <a:moveTo>
                    <a:pt x="1941" y="310"/>
                  </a:moveTo>
                  <a:cubicBezTo>
                    <a:pt x="2227" y="310"/>
                    <a:pt x="2477" y="489"/>
                    <a:pt x="2584" y="751"/>
                  </a:cubicBezTo>
                  <a:cubicBezTo>
                    <a:pt x="2620" y="834"/>
                    <a:pt x="2644" y="930"/>
                    <a:pt x="2644" y="1013"/>
                  </a:cubicBezTo>
                  <a:lnTo>
                    <a:pt x="2644" y="1192"/>
                  </a:lnTo>
                  <a:cubicBezTo>
                    <a:pt x="2370" y="1096"/>
                    <a:pt x="2275" y="834"/>
                    <a:pt x="2251" y="822"/>
                  </a:cubicBezTo>
                  <a:cubicBezTo>
                    <a:pt x="2227" y="763"/>
                    <a:pt x="2179" y="715"/>
                    <a:pt x="2108" y="715"/>
                  </a:cubicBezTo>
                  <a:cubicBezTo>
                    <a:pt x="2048" y="715"/>
                    <a:pt x="1989" y="751"/>
                    <a:pt x="1953" y="811"/>
                  </a:cubicBezTo>
                  <a:cubicBezTo>
                    <a:pt x="1953" y="811"/>
                    <a:pt x="1763" y="1168"/>
                    <a:pt x="1239" y="1227"/>
                  </a:cubicBezTo>
                  <a:lnTo>
                    <a:pt x="1239" y="1025"/>
                  </a:lnTo>
                  <a:cubicBezTo>
                    <a:pt x="1263" y="930"/>
                    <a:pt x="1275" y="834"/>
                    <a:pt x="1310" y="751"/>
                  </a:cubicBezTo>
                  <a:cubicBezTo>
                    <a:pt x="1406" y="489"/>
                    <a:pt x="1667" y="310"/>
                    <a:pt x="1941" y="310"/>
                  </a:cubicBezTo>
                  <a:close/>
                  <a:moveTo>
                    <a:pt x="2108" y="1180"/>
                  </a:moveTo>
                  <a:cubicBezTo>
                    <a:pt x="2215" y="1322"/>
                    <a:pt x="2394" y="1489"/>
                    <a:pt x="2656" y="1549"/>
                  </a:cubicBezTo>
                  <a:lnTo>
                    <a:pt x="2656" y="1775"/>
                  </a:lnTo>
                  <a:cubicBezTo>
                    <a:pt x="2656" y="2144"/>
                    <a:pt x="2358" y="2454"/>
                    <a:pt x="1989" y="2477"/>
                  </a:cubicBezTo>
                  <a:lnTo>
                    <a:pt x="1929" y="2477"/>
                  </a:lnTo>
                  <a:cubicBezTo>
                    <a:pt x="1560" y="2442"/>
                    <a:pt x="1263" y="2144"/>
                    <a:pt x="1263" y="1763"/>
                  </a:cubicBezTo>
                  <a:lnTo>
                    <a:pt x="1263" y="1549"/>
                  </a:lnTo>
                  <a:cubicBezTo>
                    <a:pt x="1679" y="1501"/>
                    <a:pt x="1941" y="1322"/>
                    <a:pt x="2108" y="1180"/>
                  </a:cubicBezTo>
                  <a:close/>
                  <a:moveTo>
                    <a:pt x="2132" y="2799"/>
                  </a:moveTo>
                  <a:lnTo>
                    <a:pt x="2048" y="2966"/>
                  </a:lnTo>
                  <a:lnTo>
                    <a:pt x="1846" y="2966"/>
                  </a:lnTo>
                  <a:lnTo>
                    <a:pt x="1751" y="2799"/>
                  </a:lnTo>
                  <a:close/>
                  <a:moveTo>
                    <a:pt x="2025" y="3287"/>
                  </a:moveTo>
                  <a:lnTo>
                    <a:pt x="2215" y="4109"/>
                  </a:lnTo>
                  <a:lnTo>
                    <a:pt x="1941" y="4347"/>
                  </a:lnTo>
                  <a:lnTo>
                    <a:pt x="1679" y="4109"/>
                  </a:lnTo>
                  <a:lnTo>
                    <a:pt x="1870" y="3287"/>
                  </a:lnTo>
                  <a:close/>
                  <a:moveTo>
                    <a:pt x="2453" y="2870"/>
                  </a:moveTo>
                  <a:cubicBezTo>
                    <a:pt x="2668" y="2954"/>
                    <a:pt x="2894" y="3085"/>
                    <a:pt x="3072" y="3263"/>
                  </a:cubicBezTo>
                  <a:cubicBezTo>
                    <a:pt x="3394" y="3561"/>
                    <a:pt x="3561" y="3966"/>
                    <a:pt x="3561" y="4359"/>
                  </a:cubicBezTo>
                  <a:lnTo>
                    <a:pt x="3596" y="4775"/>
                  </a:lnTo>
                  <a:lnTo>
                    <a:pt x="322" y="4775"/>
                  </a:lnTo>
                  <a:lnTo>
                    <a:pt x="322" y="4359"/>
                  </a:lnTo>
                  <a:cubicBezTo>
                    <a:pt x="322" y="3942"/>
                    <a:pt x="501" y="3561"/>
                    <a:pt x="810" y="3263"/>
                  </a:cubicBezTo>
                  <a:cubicBezTo>
                    <a:pt x="989" y="3097"/>
                    <a:pt x="1215" y="2966"/>
                    <a:pt x="1441" y="2870"/>
                  </a:cubicBezTo>
                  <a:lnTo>
                    <a:pt x="1572" y="3144"/>
                  </a:lnTo>
                  <a:lnTo>
                    <a:pt x="1346" y="4120"/>
                  </a:lnTo>
                  <a:cubicBezTo>
                    <a:pt x="1334" y="4180"/>
                    <a:pt x="1346" y="4240"/>
                    <a:pt x="1394" y="4287"/>
                  </a:cubicBezTo>
                  <a:lnTo>
                    <a:pt x="1834" y="4692"/>
                  </a:lnTo>
                  <a:cubicBezTo>
                    <a:pt x="1870" y="4716"/>
                    <a:pt x="1917" y="4740"/>
                    <a:pt x="1941" y="4740"/>
                  </a:cubicBezTo>
                  <a:cubicBezTo>
                    <a:pt x="1989" y="4740"/>
                    <a:pt x="2025" y="4716"/>
                    <a:pt x="2048" y="4692"/>
                  </a:cubicBezTo>
                  <a:lnTo>
                    <a:pt x="2501" y="4287"/>
                  </a:lnTo>
                  <a:cubicBezTo>
                    <a:pt x="2537" y="4240"/>
                    <a:pt x="2560" y="4180"/>
                    <a:pt x="2537" y="4120"/>
                  </a:cubicBezTo>
                  <a:lnTo>
                    <a:pt x="2322" y="3144"/>
                  </a:lnTo>
                  <a:lnTo>
                    <a:pt x="2453" y="2870"/>
                  </a:lnTo>
                  <a:close/>
                  <a:moveTo>
                    <a:pt x="1965" y="1"/>
                  </a:moveTo>
                  <a:cubicBezTo>
                    <a:pt x="1394" y="1"/>
                    <a:pt x="929" y="465"/>
                    <a:pt x="929" y="1025"/>
                  </a:cubicBezTo>
                  <a:lnTo>
                    <a:pt x="929" y="1406"/>
                  </a:lnTo>
                  <a:lnTo>
                    <a:pt x="929" y="1775"/>
                  </a:lnTo>
                  <a:cubicBezTo>
                    <a:pt x="929" y="2096"/>
                    <a:pt x="1084" y="2394"/>
                    <a:pt x="1334" y="2573"/>
                  </a:cubicBezTo>
                  <a:cubicBezTo>
                    <a:pt x="560" y="2846"/>
                    <a:pt x="1" y="3561"/>
                    <a:pt x="1" y="4382"/>
                  </a:cubicBezTo>
                  <a:lnTo>
                    <a:pt x="1" y="4954"/>
                  </a:lnTo>
                  <a:cubicBezTo>
                    <a:pt x="1" y="5049"/>
                    <a:pt x="72" y="5121"/>
                    <a:pt x="155" y="5121"/>
                  </a:cubicBezTo>
                  <a:lnTo>
                    <a:pt x="3763" y="5121"/>
                  </a:lnTo>
                  <a:cubicBezTo>
                    <a:pt x="3846" y="5121"/>
                    <a:pt x="3930" y="5049"/>
                    <a:pt x="3930" y="4954"/>
                  </a:cubicBezTo>
                  <a:lnTo>
                    <a:pt x="3930" y="4382"/>
                  </a:lnTo>
                  <a:cubicBezTo>
                    <a:pt x="3930" y="3561"/>
                    <a:pt x="3346" y="2846"/>
                    <a:pt x="2584" y="2573"/>
                  </a:cubicBezTo>
                  <a:cubicBezTo>
                    <a:pt x="2822" y="2382"/>
                    <a:pt x="2989" y="2096"/>
                    <a:pt x="2989" y="1775"/>
                  </a:cubicBezTo>
                  <a:lnTo>
                    <a:pt x="2989" y="1406"/>
                  </a:lnTo>
                  <a:lnTo>
                    <a:pt x="2989" y="1025"/>
                  </a:lnTo>
                  <a:cubicBezTo>
                    <a:pt x="2989" y="465"/>
                    <a:pt x="2525" y="1"/>
                    <a:pt x="19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303;p85">
              <a:extLst>
                <a:ext uri="{FF2B5EF4-FFF2-40B4-BE49-F238E27FC236}">
                  <a16:creationId xmlns:a16="http://schemas.microsoft.com/office/drawing/2014/main" id="{0C7E1EDE-398D-404A-AE8C-5F8ADFF289E7}"/>
                </a:ext>
              </a:extLst>
            </p:cNvPr>
            <p:cNvSpPr/>
            <p:nvPr/>
          </p:nvSpPr>
          <p:spPr>
            <a:xfrm>
              <a:off x="4248428" y="1536124"/>
              <a:ext cx="253972" cy="152179"/>
            </a:xfrm>
            <a:custGeom>
              <a:avLst/>
              <a:gdLst/>
              <a:ahLst/>
              <a:cxnLst/>
              <a:rect l="l" t="t" r="r" b="b"/>
              <a:pathLst>
                <a:path w="7979" h="4781" extrusionOk="0">
                  <a:moveTo>
                    <a:pt x="3906" y="0"/>
                  </a:moveTo>
                  <a:cubicBezTo>
                    <a:pt x="3876" y="0"/>
                    <a:pt x="3847" y="6"/>
                    <a:pt x="3823" y="18"/>
                  </a:cubicBezTo>
                  <a:cubicBezTo>
                    <a:pt x="3811" y="30"/>
                    <a:pt x="1775" y="1244"/>
                    <a:pt x="239" y="1244"/>
                  </a:cubicBezTo>
                  <a:cubicBezTo>
                    <a:pt x="156" y="1244"/>
                    <a:pt x="84" y="1304"/>
                    <a:pt x="72" y="1375"/>
                  </a:cubicBezTo>
                  <a:cubicBezTo>
                    <a:pt x="72" y="1387"/>
                    <a:pt x="1" y="1875"/>
                    <a:pt x="1" y="2614"/>
                  </a:cubicBezTo>
                  <a:cubicBezTo>
                    <a:pt x="1" y="2697"/>
                    <a:pt x="72" y="2768"/>
                    <a:pt x="156" y="2768"/>
                  </a:cubicBezTo>
                  <a:cubicBezTo>
                    <a:pt x="251" y="2768"/>
                    <a:pt x="322" y="2697"/>
                    <a:pt x="322" y="2614"/>
                  </a:cubicBezTo>
                  <a:cubicBezTo>
                    <a:pt x="322" y="2137"/>
                    <a:pt x="358" y="1744"/>
                    <a:pt x="382" y="1566"/>
                  </a:cubicBezTo>
                  <a:cubicBezTo>
                    <a:pt x="1037" y="1542"/>
                    <a:pt x="1835" y="1328"/>
                    <a:pt x="2739" y="923"/>
                  </a:cubicBezTo>
                  <a:cubicBezTo>
                    <a:pt x="3299" y="685"/>
                    <a:pt x="3728" y="435"/>
                    <a:pt x="3906" y="351"/>
                  </a:cubicBezTo>
                  <a:cubicBezTo>
                    <a:pt x="4085" y="447"/>
                    <a:pt x="4525" y="685"/>
                    <a:pt x="5085" y="923"/>
                  </a:cubicBezTo>
                  <a:cubicBezTo>
                    <a:pt x="5990" y="1316"/>
                    <a:pt x="6788" y="1542"/>
                    <a:pt x="7442" y="1566"/>
                  </a:cubicBezTo>
                  <a:cubicBezTo>
                    <a:pt x="7478" y="1971"/>
                    <a:pt x="7585" y="3233"/>
                    <a:pt x="7288" y="4590"/>
                  </a:cubicBezTo>
                  <a:cubicBezTo>
                    <a:pt x="7276" y="4673"/>
                    <a:pt x="7323" y="4769"/>
                    <a:pt x="7407" y="4781"/>
                  </a:cubicBezTo>
                  <a:lnTo>
                    <a:pt x="7442" y="4781"/>
                  </a:lnTo>
                  <a:cubicBezTo>
                    <a:pt x="7514" y="4781"/>
                    <a:pt x="7585" y="4733"/>
                    <a:pt x="7597" y="4650"/>
                  </a:cubicBezTo>
                  <a:cubicBezTo>
                    <a:pt x="7978" y="2947"/>
                    <a:pt x="7752" y="1435"/>
                    <a:pt x="7740" y="1375"/>
                  </a:cubicBezTo>
                  <a:cubicBezTo>
                    <a:pt x="7728" y="1304"/>
                    <a:pt x="7669" y="1244"/>
                    <a:pt x="7573" y="1244"/>
                  </a:cubicBezTo>
                  <a:cubicBezTo>
                    <a:pt x="6037" y="1244"/>
                    <a:pt x="4001" y="30"/>
                    <a:pt x="3990" y="18"/>
                  </a:cubicBezTo>
                  <a:cubicBezTo>
                    <a:pt x="3966" y="6"/>
                    <a:pt x="3936" y="0"/>
                    <a:pt x="390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304;p85">
              <a:extLst>
                <a:ext uri="{FF2B5EF4-FFF2-40B4-BE49-F238E27FC236}">
                  <a16:creationId xmlns:a16="http://schemas.microsoft.com/office/drawing/2014/main" id="{03890E38-CE46-4BE0-99AC-5AFE86A9FB0C}"/>
                </a:ext>
              </a:extLst>
            </p:cNvPr>
            <p:cNvSpPr/>
            <p:nvPr/>
          </p:nvSpPr>
          <p:spPr>
            <a:xfrm>
              <a:off x="4248428" y="1633270"/>
              <a:ext cx="238407" cy="187288"/>
            </a:xfrm>
            <a:custGeom>
              <a:avLst/>
              <a:gdLst/>
              <a:ahLst/>
              <a:cxnLst/>
              <a:rect l="l" t="t" r="r" b="b"/>
              <a:pathLst>
                <a:path w="7490" h="5884" extrusionOk="0">
                  <a:moveTo>
                    <a:pt x="186" y="1"/>
                  </a:moveTo>
                  <a:cubicBezTo>
                    <a:pt x="180" y="1"/>
                    <a:pt x="174" y="1"/>
                    <a:pt x="168" y="2"/>
                  </a:cubicBezTo>
                  <a:cubicBezTo>
                    <a:pt x="72" y="2"/>
                    <a:pt x="1" y="97"/>
                    <a:pt x="13" y="181"/>
                  </a:cubicBezTo>
                  <a:cubicBezTo>
                    <a:pt x="84" y="1383"/>
                    <a:pt x="370" y="2455"/>
                    <a:pt x="846" y="3348"/>
                  </a:cubicBezTo>
                  <a:cubicBezTo>
                    <a:pt x="1501" y="4574"/>
                    <a:pt x="2513" y="5419"/>
                    <a:pt x="3859" y="5860"/>
                  </a:cubicBezTo>
                  <a:cubicBezTo>
                    <a:pt x="3870" y="5860"/>
                    <a:pt x="3882" y="5884"/>
                    <a:pt x="3894" y="5884"/>
                  </a:cubicBezTo>
                  <a:cubicBezTo>
                    <a:pt x="3918" y="5884"/>
                    <a:pt x="3930" y="5884"/>
                    <a:pt x="3942" y="5860"/>
                  </a:cubicBezTo>
                  <a:cubicBezTo>
                    <a:pt x="4811" y="5586"/>
                    <a:pt x="5549" y="5110"/>
                    <a:pt x="6133" y="4503"/>
                  </a:cubicBezTo>
                  <a:cubicBezTo>
                    <a:pt x="6716" y="3872"/>
                    <a:pt x="7157" y="3086"/>
                    <a:pt x="7442" y="2145"/>
                  </a:cubicBezTo>
                  <a:cubicBezTo>
                    <a:pt x="7490" y="2062"/>
                    <a:pt x="7442" y="1967"/>
                    <a:pt x="7347" y="1955"/>
                  </a:cubicBezTo>
                  <a:cubicBezTo>
                    <a:pt x="7330" y="1948"/>
                    <a:pt x="7313" y="1944"/>
                    <a:pt x="7296" y="1944"/>
                  </a:cubicBezTo>
                  <a:cubicBezTo>
                    <a:pt x="7228" y="1944"/>
                    <a:pt x="7164" y="1996"/>
                    <a:pt x="7145" y="2062"/>
                  </a:cubicBezTo>
                  <a:cubicBezTo>
                    <a:pt x="6871" y="2931"/>
                    <a:pt x="6454" y="3693"/>
                    <a:pt x="5906" y="4277"/>
                  </a:cubicBezTo>
                  <a:cubicBezTo>
                    <a:pt x="5371" y="4836"/>
                    <a:pt x="4704" y="5265"/>
                    <a:pt x="3894" y="5539"/>
                  </a:cubicBezTo>
                  <a:cubicBezTo>
                    <a:pt x="2668" y="5122"/>
                    <a:pt x="1727" y="4336"/>
                    <a:pt x="1132" y="3181"/>
                  </a:cubicBezTo>
                  <a:cubicBezTo>
                    <a:pt x="680" y="2336"/>
                    <a:pt x="418" y="1312"/>
                    <a:pt x="346" y="157"/>
                  </a:cubicBezTo>
                  <a:cubicBezTo>
                    <a:pt x="346" y="69"/>
                    <a:pt x="264" y="1"/>
                    <a:pt x="1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305;p85">
              <a:extLst>
                <a:ext uri="{FF2B5EF4-FFF2-40B4-BE49-F238E27FC236}">
                  <a16:creationId xmlns:a16="http://schemas.microsoft.com/office/drawing/2014/main" id="{47D27927-0DE1-46FC-9166-BF6DCAD10C14}"/>
                </a:ext>
              </a:extLst>
            </p:cNvPr>
            <p:cNvSpPr/>
            <p:nvPr/>
          </p:nvSpPr>
          <p:spPr>
            <a:xfrm>
              <a:off x="4212429" y="1502385"/>
              <a:ext cx="321037" cy="353822"/>
            </a:xfrm>
            <a:custGeom>
              <a:avLst/>
              <a:gdLst/>
              <a:ahLst/>
              <a:cxnLst/>
              <a:rect l="l" t="t" r="r" b="b"/>
              <a:pathLst>
                <a:path w="10086" h="11116" extrusionOk="0">
                  <a:moveTo>
                    <a:pt x="5061" y="316"/>
                  </a:moveTo>
                  <a:cubicBezTo>
                    <a:pt x="5263" y="435"/>
                    <a:pt x="5811" y="757"/>
                    <a:pt x="6549" y="1066"/>
                  </a:cubicBezTo>
                  <a:cubicBezTo>
                    <a:pt x="7692" y="1554"/>
                    <a:pt x="8692" y="1828"/>
                    <a:pt x="9526" y="1852"/>
                  </a:cubicBezTo>
                  <a:cubicBezTo>
                    <a:pt x="9550" y="2328"/>
                    <a:pt x="9693" y="3876"/>
                    <a:pt x="9335" y="5579"/>
                  </a:cubicBezTo>
                  <a:cubicBezTo>
                    <a:pt x="9073" y="6745"/>
                    <a:pt x="8645" y="7757"/>
                    <a:pt x="8049" y="8591"/>
                  </a:cubicBezTo>
                  <a:cubicBezTo>
                    <a:pt x="7311" y="9603"/>
                    <a:pt x="6299" y="10341"/>
                    <a:pt x="5049" y="10770"/>
                  </a:cubicBezTo>
                  <a:cubicBezTo>
                    <a:pt x="3799" y="10341"/>
                    <a:pt x="2775" y="9603"/>
                    <a:pt x="2037" y="8591"/>
                  </a:cubicBezTo>
                  <a:cubicBezTo>
                    <a:pt x="1430" y="7781"/>
                    <a:pt x="989" y="6745"/>
                    <a:pt x="751" y="5579"/>
                  </a:cubicBezTo>
                  <a:cubicBezTo>
                    <a:pt x="394" y="3876"/>
                    <a:pt x="537" y="2316"/>
                    <a:pt x="596" y="1852"/>
                  </a:cubicBezTo>
                  <a:cubicBezTo>
                    <a:pt x="1406" y="1828"/>
                    <a:pt x="2418" y="1554"/>
                    <a:pt x="3573" y="1066"/>
                  </a:cubicBezTo>
                  <a:cubicBezTo>
                    <a:pt x="4299" y="757"/>
                    <a:pt x="4847" y="435"/>
                    <a:pt x="5061" y="316"/>
                  </a:cubicBezTo>
                  <a:close/>
                  <a:moveTo>
                    <a:pt x="5037" y="1"/>
                  </a:moveTo>
                  <a:cubicBezTo>
                    <a:pt x="5007" y="1"/>
                    <a:pt x="4978" y="7"/>
                    <a:pt x="4954" y="18"/>
                  </a:cubicBezTo>
                  <a:cubicBezTo>
                    <a:pt x="4930" y="30"/>
                    <a:pt x="2370" y="1554"/>
                    <a:pt x="441" y="1554"/>
                  </a:cubicBezTo>
                  <a:cubicBezTo>
                    <a:pt x="370" y="1554"/>
                    <a:pt x="299" y="1614"/>
                    <a:pt x="287" y="1685"/>
                  </a:cubicBezTo>
                  <a:cubicBezTo>
                    <a:pt x="263" y="1769"/>
                    <a:pt x="1" y="3578"/>
                    <a:pt x="429" y="5650"/>
                  </a:cubicBezTo>
                  <a:cubicBezTo>
                    <a:pt x="680" y="6865"/>
                    <a:pt x="1132" y="7924"/>
                    <a:pt x="1775" y="8793"/>
                  </a:cubicBezTo>
                  <a:cubicBezTo>
                    <a:pt x="2561" y="9877"/>
                    <a:pt x="3644" y="10651"/>
                    <a:pt x="5001" y="11091"/>
                  </a:cubicBezTo>
                  <a:cubicBezTo>
                    <a:pt x="5013" y="11091"/>
                    <a:pt x="5025" y="11115"/>
                    <a:pt x="5049" y="11115"/>
                  </a:cubicBezTo>
                  <a:cubicBezTo>
                    <a:pt x="5061" y="11115"/>
                    <a:pt x="5073" y="11115"/>
                    <a:pt x="5085" y="11091"/>
                  </a:cubicBezTo>
                  <a:cubicBezTo>
                    <a:pt x="6430" y="10651"/>
                    <a:pt x="7514" y="9877"/>
                    <a:pt x="8323" y="8793"/>
                  </a:cubicBezTo>
                  <a:cubicBezTo>
                    <a:pt x="8954" y="7924"/>
                    <a:pt x="9407" y="6865"/>
                    <a:pt x="9657" y="5650"/>
                  </a:cubicBezTo>
                  <a:cubicBezTo>
                    <a:pt x="10085" y="3566"/>
                    <a:pt x="9812" y="1769"/>
                    <a:pt x="9788" y="1685"/>
                  </a:cubicBezTo>
                  <a:cubicBezTo>
                    <a:pt x="9776" y="1614"/>
                    <a:pt x="9716" y="1554"/>
                    <a:pt x="9633" y="1554"/>
                  </a:cubicBezTo>
                  <a:cubicBezTo>
                    <a:pt x="7692" y="1554"/>
                    <a:pt x="5132" y="42"/>
                    <a:pt x="5121" y="18"/>
                  </a:cubicBezTo>
                  <a:cubicBezTo>
                    <a:pt x="5097" y="7"/>
                    <a:pt x="5067" y="1"/>
                    <a:pt x="5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4367;p85">
            <a:extLst>
              <a:ext uri="{FF2B5EF4-FFF2-40B4-BE49-F238E27FC236}">
                <a16:creationId xmlns:a16="http://schemas.microsoft.com/office/drawing/2014/main" id="{C3A76743-3D9E-46C1-A72B-4FE94202BE3C}"/>
              </a:ext>
            </a:extLst>
          </p:cNvPr>
          <p:cNvGrpSpPr/>
          <p:nvPr/>
        </p:nvGrpSpPr>
        <p:grpSpPr>
          <a:xfrm>
            <a:off x="4956379" y="1985645"/>
            <a:ext cx="696569" cy="572383"/>
            <a:chOff x="7009649" y="1541981"/>
            <a:chExt cx="524940" cy="320655"/>
          </a:xfrm>
        </p:grpSpPr>
        <p:sp>
          <p:nvSpPr>
            <p:cNvPr id="11" name="Google Shape;14368;p85">
              <a:extLst>
                <a:ext uri="{FF2B5EF4-FFF2-40B4-BE49-F238E27FC236}">
                  <a16:creationId xmlns:a16="http://schemas.microsoft.com/office/drawing/2014/main" id="{B0AADBC5-1E9F-416C-8E9A-CB5CDA0A1547}"/>
                </a:ext>
              </a:extLst>
            </p:cNvPr>
            <p:cNvSpPr/>
            <p:nvPr/>
          </p:nvSpPr>
          <p:spPr>
            <a:xfrm>
              <a:off x="7009649" y="1541981"/>
              <a:ext cx="524940" cy="320655"/>
            </a:xfrm>
            <a:custGeom>
              <a:avLst/>
              <a:gdLst/>
              <a:ahLst/>
              <a:cxnLst/>
              <a:rect l="l" t="t" r="r" b="b"/>
              <a:pathLst>
                <a:path w="16492" h="10074" extrusionOk="0">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369;p85">
              <a:extLst>
                <a:ext uri="{FF2B5EF4-FFF2-40B4-BE49-F238E27FC236}">
                  <a16:creationId xmlns:a16="http://schemas.microsoft.com/office/drawing/2014/main" id="{8D4E6C1C-1E71-47B1-8E47-95E9D650EC83}"/>
                </a:ext>
              </a:extLst>
            </p:cNvPr>
            <p:cNvSpPr/>
            <p:nvPr/>
          </p:nvSpPr>
          <p:spPr>
            <a:xfrm>
              <a:off x="7110104" y="1604909"/>
              <a:ext cx="61782" cy="41697"/>
            </a:xfrm>
            <a:custGeom>
              <a:avLst/>
              <a:gdLst/>
              <a:ahLst/>
              <a:cxnLst/>
              <a:rect l="l" t="t" r="r" b="b"/>
              <a:pathLst>
                <a:path w="1941" h="1310" extrusionOk="0">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370;p85">
              <a:extLst>
                <a:ext uri="{FF2B5EF4-FFF2-40B4-BE49-F238E27FC236}">
                  <a16:creationId xmlns:a16="http://schemas.microsoft.com/office/drawing/2014/main" id="{2204B60E-3B0D-4E9A-B9CE-BB0E0E60589F}"/>
                </a:ext>
              </a:extLst>
            </p:cNvPr>
            <p:cNvSpPr/>
            <p:nvPr/>
          </p:nvSpPr>
          <p:spPr>
            <a:xfrm>
              <a:off x="7110455" y="1655296"/>
              <a:ext cx="96700" cy="15183"/>
            </a:xfrm>
            <a:custGeom>
              <a:avLst/>
              <a:gdLst/>
              <a:ahLst/>
              <a:cxnLst/>
              <a:rect l="l" t="t" r="r" b="b"/>
              <a:pathLst>
                <a:path w="3038" h="477" extrusionOk="0">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371;p85">
              <a:extLst>
                <a:ext uri="{FF2B5EF4-FFF2-40B4-BE49-F238E27FC236}">
                  <a16:creationId xmlns:a16="http://schemas.microsoft.com/office/drawing/2014/main" id="{2D948111-68C1-410C-8A66-EC579326AC4A}"/>
                </a:ext>
              </a:extLst>
            </p:cNvPr>
            <p:cNvSpPr/>
            <p:nvPr/>
          </p:nvSpPr>
          <p:spPr>
            <a:xfrm>
              <a:off x="7146104" y="1676909"/>
              <a:ext cx="61050" cy="41729"/>
            </a:xfrm>
            <a:custGeom>
              <a:avLst/>
              <a:gdLst/>
              <a:ahLst/>
              <a:cxnLst/>
              <a:rect l="l" t="t" r="r" b="b"/>
              <a:pathLst>
                <a:path w="1918" h="1311" extrusionOk="0">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372;p85">
              <a:extLst>
                <a:ext uri="{FF2B5EF4-FFF2-40B4-BE49-F238E27FC236}">
                  <a16:creationId xmlns:a16="http://schemas.microsoft.com/office/drawing/2014/main" id="{A608AC9A-0F43-457F-9DE9-6C840DE931CD}"/>
                </a:ext>
              </a:extLst>
            </p:cNvPr>
            <p:cNvSpPr/>
            <p:nvPr/>
          </p:nvSpPr>
          <p:spPr>
            <a:xfrm>
              <a:off x="7110455" y="1726563"/>
              <a:ext cx="96700" cy="15183"/>
            </a:xfrm>
            <a:custGeom>
              <a:avLst/>
              <a:gdLst/>
              <a:ahLst/>
              <a:cxnLst/>
              <a:rect l="l" t="t" r="r" b="b"/>
              <a:pathLst>
                <a:path w="3038" h="477" extrusionOk="0">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373;p85">
              <a:extLst>
                <a:ext uri="{FF2B5EF4-FFF2-40B4-BE49-F238E27FC236}">
                  <a16:creationId xmlns:a16="http://schemas.microsoft.com/office/drawing/2014/main" id="{A24D25D2-CA23-456A-A538-F7B1CCECEE23}"/>
                </a:ext>
              </a:extLst>
            </p:cNvPr>
            <p:cNvSpPr/>
            <p:nvPr/>
          </p:nvSpPr>
          <p:spPr>
            <a:xfrm>
              <a:off x="7262825" y="1636739"/>
              <a:ext cx="48541" cy="80371"/>
            </a:xfrm>
            <a:custGeom>
              <a:avLst/>
              <a:gdLst/>
              <a:ahLst/>
              <a:cxnLst/>
              <a:rect l="l" t="t" r="r" b="b"/>
              <a:pathLst>
                <a:path w="1525" h="2525" extrusionOk="0">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374;p85">
              <a:extLst>
                <a:ext uri="{FF2B5EF4-FFF2-40B4-BE49-F238E27FC236}">
                  <a16:creationId xmlns:a16="http://schemas.microsoft.com/office/drawing/2014/main" id="{6D8E252F-EF12-40AA-AB4C-09E68ABA6F19}"/>
                </a:ext>
              </a:extLst>
            </p:cNvPr>
            <p:cNvSpPr/>
            <p:nvPr/>
          </p:nvSpPr>
          <p:spPr>
            <a:xfrm>
              <a:off x="7380691" y="1636357"/>
              <a:ext cx="48891" cy="80371"/>
            </a:xfrm>
            <a:custGeom>
              <a:avLst/>
              <a:gdLst/>
              <a:ahLst/>
              <a:cxnLst/>
              <a:rect l="l" t="t" r="r" b="b"/>
              <a:pathLst>
                <a:path w="1536" h="2525" extrusionOk="0">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375;p85">
              <a:extLst>
                <a:ext uri="{FF2B5EF4-FFF2-40B4-BE49-F238E27FC236}">
                  <a16:creationId xmlns:a16="http://schemas.microsoft.com/office/drawing/2014/main" id="{8CF7BBE1-A6AA-49CA-8583-61D10C61214A}"/>
                </a:ext>
              </a:extLst>
            </p:cNvPr>
            <p:cNvSpPr/>
            <p:nvPr/>
          </p:nvSpPr>
          <p:spPr>
            <a:xfrm>
              <a:off x="7321933" y="1626744"/>
              <a:ext cx="48923" cy="99851"/>
            </a:xfrm>
            <a:custGeom>
              <a:avLst/>
              <a:gdLst/>
              <a:ahLst/>
              <a:cxnLst/>
              <a:rect l="l" t="t" r="r" b="b"/>
              <a:pathLst>
                <a:path w="1537" h="3137" extrusionOk="0">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4381;p85">
            <a:extLst>
              <a:ext uri="{FF2B5EF4-FFF2-40B4-BE49-F238E27FC236}">
                <a16:creationId xmlns:a16="http://schemas.microsoft.com/office/drawing/2014/main" id="{4B5DA093-BA9B-4121-BD97-FED37970065B}"/>
              </a:ext>
            </a:extLst>
          </p:cNvPr>
          <p:cNvGrpSpPr/>
          <p:nvPr/>
        </p:nvGrpSpPr>
        <p:grpSpPr>
          <a:xfrm>
            <a:off x="4120223" y="1911258"/>
            <a:ext cx="696569" cy="627894"/>
            <a:chOff x="7582302" y="1499934"/>
            <a:chExt cx="369133" cy="360411"/>
          </a:xfrm>
        </p:grpSpPr>
        <p:sp>
          <p:nvSpPr>
            <p:cNvPr id="20" name="Google Shape;14382;p85">
              <a:extLst>
                <a:ext uri="{FF2B5EF4-FFF2-40B4-BE49-F238E27FC236}">
                  <a16:creationId xmlns:a16="http://schemas.microsoft.com/office/drawing/2014/main" id="{A837A31C-3F45-4928-B4B3-307EEB908341}"/>
                </a:ext>
              </a:extLst>
            </p:cNvPr>
            <p:cNvSpPr/>
            <p:nvPr/>
          </p:nvSpPr>
          <p:spPr>
            <a:xfrm>
              <a:off x="7582302" y="1499934"/>
              <a:ext cx="369133" cy="360411"/>
            </a:xfrm>
            <a:custGeom>
              <a:avLst/>
              <a:gdLst/>
              <a:ahLst/>
              <a:cxnLst/>
              <a:rect l="l" t="t" r="r" b="b"/>
              <a:pathLst>
                <a:path w="11597" h="11323" extrusionOk="0">
                  <a:moveTo>
                    <a:pt x="7204" y="595"/>
                  </a:moveTo>
                  <a:cubicBezTo>
                    <a:pt x="7418" y="595"/>
                    <a:pt x="7573" y="738"/>
                    <a:pt x="7608" y="917"/>
                  </a:cubicBezTo>
                  <a:cubicBezTo>
                    <a:pt x="7608" y="941"/>
                    <a:pt x="7620" y="976"/>
                    <a:pt x="7620" y="1000"/>
                  </a:cubicBezTo>
                  <a:lnTo>
                    <a:pt x="7620" y="1750"/>
                  </a:lnTo>
                  <a:lnTo>
                    <a:pt x="3322" y="1750"/>
                  </a:lnTo>
                  <a:lnTo>
                    <a:pt x="3322" y="1631"/>
                  </a:lnTo>
                  <a:cubicBezTo>
                    <a:pt x="3322" y="1227"/>
                    <a:pt x="3191" y="869"/>
                    <a:pt x="2953" y="595"/>
                  </a:cubicBezTo>
                  <a:close/>
                  <a:moveTo>
                    <a:pt x="1667" y="310"/>
                  </a:moveTo>
                  <a:cubicBezTo>
                    <a:pt x="2405" y="310"/>
                    <a:pt x="3001" y="905"/>
                    <a:pt x="3001" y="1631"/>
                  </a:cubicBezTo>
                  <a:cubicBezTo>
                    <a:pt x="3001" y="2358"/>
                    <a:pt x="2405" y="2953"/>
                    <a:pt x="1667" y="2953"/>
                  </a:cubicBezTo>
                  <a:cubicBezTo>
                    <a:pt x="941" y="2953"/>
                    <a:pt x="346" y="2358"/>
                    <a:pt x="346" y="1631"/>
                  </a:cubicBezTo>
                  <a:cubicBezTo>
                    <a:pt x="346" y="905"/>
                    <a:pt x="941" y="310"/>
                    <a:pt x="1667" y="310"/>
                  </a:cubicBezTo>
                  <a:close/>
                  <a:moveTo>
                    <a:pt x="7644" y="9775"/>
                  </a:moveTo>
                  <a:lnTo>
                    <a:pt x="7644" y="10513"/>
                  </a:lnTo>
                  <a:cubicBezTo>
                    <a:pt x="7644" y="10549"/>
                    <a:pt x="7644" y="10573"/>
                    <a:pt x="7620" y="10609"/>
                  </a:cubicBezTo>
                  <a:cubicBezTo>
                    <a:pt x="7585" y="10799"/>
                    <a:pt x="7418" y="10930"/>
                    <a:pt x="7227" y="10930"/>
                  </a:cubicBezTo>
                  <a:lnTo>
                    <a:pt x="2358" y="10930"/>
                  </a:lnTo>
                  <a:cubicBezTo>
                    <a:pt x="2131" y="10930"/>
                    <a:pt x="1941" y="10740"/>
                    <a:pt x="1941" y="10513"/>
                  </a:cubicBezTo>
                  <a:lnTo>
                    <a:pt x="1941" y="9775"/>
                  </a:lnTo>
                  <a:close/>
                  <a:moveTo>
                    <a:pt x="1667" y="0"/>
                  </a:moveTo>
                  <a:cubicBezTo>
                    <a:pt x="750" y="0"/>
                    <a:pt x="0" y="738"/>
                    <a:pt x="0" y="1667"/>
                  </a:cubicBezTo>
                  <a:cubicBezTo>
                    <a:pt x="0" y="2560"/>
                    <a:pt x="715" y="3298"/>
                    <a:pt x="1608" y="3334"/>
                  </a:cubicBezTo>
                  <a:lnTo>
                    <a:pt x="1608" y="4917"/>
                  </a:lnTo>
                  <a:cubicBezTo>
                    <a:pt x="1608" y="5013"/>
                    <a:pt x="1691" y="5084"/>
                    <a:pt x="1774" y="5084"/>
                  </a:cubicBezTo>
                  <a:cubicBezTo>
                    <a:pt x="1858" y="5084"/>
                    <a:pt x="1941" y="5013"/>
                    <a:pt x="1941" y="4917"/>
                  </a:cubicBezTo>
                  <a:lnTo>
                    <a:pt x="1941" y="3310"/>
                  </a:lnTo>
                  <a:cubicBezTo>
                    <a:pt x="2572" y="3203"/>
                    <a:pt x="3096" y="2739"/>
                    <a:pt x="3263" y="2119"/>
                  </a:cubicBezTo>
                  <a:lnTo>
                    <a:pt x="7644" y="2119"/>
                  </a:lnTo>
                  <a:lnTo>
                    <a:pt x="7644" y="3489"/>
                  </a:lnTo>
                  <a:lnTo>
                    <a:pt x="4929" y="3489"/>
                  </a:lnTo>
                  <a:lnTo>
                    <a:pt x="4929" y="2905"/>
                  </a:lnTo>
                  <a:cubicBezTo>
                    <a:pt x="4929" y="2822"/>
                    <a:pt x="4858" y="2751"/>
                    <a:pt x="4763" y="2751"/>
                  </a:cubicBezTo>
                  <a:cubicBezTo>
                    <a:pt x="4679" y="2751"/>
                    <a:pt x="4608" y="2822"/>
                    <a:pt x="4608" y="2905"/>
                  </a:cubicBezTo>
                  <a:lnTo>
                    <a:pt x="4608" y="3882"/>
                  </a:lnTo>
                  <a:lnTo>
                    <a:pt x="4608" y="7715"/>
                  </a:lnTo>
                  <a:lnTo>
                    <a:pt x="4608" y="8692"/>
                  </a:lnTo>
                  <a:cubicBezTo>
                    <a:pt x="4608" y="8775"/>
                    <a:pt x="4679" y="8847"/>
                    <a:pt x="4763" y="8847"/>
                  </a:cubicBezTo>
                  <a:cubicBezTo>
                    <a:pt x="4858" y="8847"/>
                    <a:pt x="4929" y="8775"/>
                    <a:pt x="4929" y="8692"/>
                  </a:cubicBezTo>
                  <a:lnTo>
                    <a:pt x="4929" y="8096"/>
                  </a:lnTo>
                  <a:lnTo>
                    <a:pt x="7644" y="8096"/>
                  </a:lnTo>
                  <a:lnTo>
                    <a:pt x="7644" y="9478"/>
                  </a:lnTo>
                  <a:lnTo>
                    <a:pt x="1941" y="9478"/>
                  </a:lnTo>
                  <a:lnTo>
                    <a:pt x="1941" y="5668"/>
                  </a:lnTo>
                  <a:cubicBezTo>
                    <a:pt x="1941" y="5572"/>
                    <a:pt x="1870" y="5501"/>
                    <a:pt x="1774" y="5501"/>
                  </a:cubicBezTo>
                  <a:cubicBezTo>
                    <a:pt x="1691" y="5501"/>
                    <a:pt x="1608" y="5572"/>
                    <a:pt x="1608" y="5668"/>
                  </a:cubicBezTo>
                  <a:lnTo>
                    <a:pt x="1608" y="9656"/>
                  </a:lnTo>
                  <a:lnTo>
                    <a:pt x="1608" y="10561"/>
                  </a:lnTo>
                  <a:cubicBezTo>
                    <a:pt x="1608" y="10978"/>
                    <a:pt x="1953" y="11323"/>
                    <a:pt x="2370" y="11323"/>
                  </a:cubicBezTo>
                  <a:lnTo>
                    <a:pt x="7239" y="11323"/>
                  </a:lnTo>
                  <a:cubicBezTo>
                    <a:pt x="7620" y="11323"/>
                    <a:pt x="7954" y="11025"/>
                    <a:pt x="8001" y="10632"/>
                  </a:cubicBezTo>
                  <a:lnTo>
                    <a:pt x="8001" y="10561"/>
                  </a:lnTo>
                  <a:lnTo>
                    <a:pt x="8001" y="9656"/>
                  </a:lnTo>
                  <a:lnTo>
                    <a:pt x="8001" y="8096"/>
                  </a:lnTo>
                  <a:lnTo>
                    <a:pt x="9025" y="8096"/>
                  </a:lnTo>
                  <a:cubicBezTo>
                    <a:pt x="9109" y="8096"/>
                    <a:pt x="9192" y="8013"/>
                    <a:pt x="9192" y="7930"/>
                  </a:cubicBezTo>
                  <a:cubicBezTo>
                    <a:pt x="9192" y="7834"/>
                    <a:pt x="9109" y="7763"/>
                    <a:pt x="9025" y="7763"/>
                  </a:cubicBezTo>
                  <a:lnTo>
                    <a:pt x="4977" y="7763"/>
                  </a:lnTo>
                  <a:cubicBezTo>
                    <a:pt x="4965" y="7763"/>
                    <a:pt x="4941" y="7751"/>
                    <a:pt x="4941" y="7727"/>
                  </a:cubicBezTo>
                  <a:lnTo>
                    <a:pt x="4941" y="3894"/>
                  </a:lnTo>
                  <a:cubicBezTo>
                    <a:pt x="4941" y="3882"/>
                    <a:pt x="4965" y="3858"/>
                    <a:pt x="4977" y="3858"/>
                  </a:cubicBezTo>
                  <a:lnTo>
                    <a:pt x="11228" y="3858"/>
                  </a:lnTo>
                  <a:cubicBezTo>
                    <a:pt x="11240" y="3858"/>
                    <a:pt x="11252" y="3882"/>
                    <a:pt x="11252" y="3894"/>
                  </a:cubicBezTo>
                  <a:lnTo>
                    <a:pt x="11252" y="7727"/>
                  </a:lnTo>
                  <a:cubicBezTo>
                    <a:pt x="11252" y="7751"/>
                    <a:pt x="11240" y="7763"/>
                    <a:pt x="11228" y="7763"/>
                  </a:cubicBezTo>
                  <a:lnTo>
                    <a:pt x="9763" y="7763"/>
                  </a:lnTo>
                  <a:cubicBezTo>
                    <a:pt x="9680" y="7763"/>
                    <a:pt x="9609" y="7834"/>
                    <a:pt x="9609" y="7930"/>
                  </a:cubicBezTo>
                  <a:cubicBezTo>
                    <a:pt x="9609" y="8013"/>
                    <a:pt x="9680" y="8096"/>
                    <a:pt x="9763" y="8096"/>
                  </a:cubicBezTo>
                  <a:lnTo>
                    <a:pt x="11228" y="8096"/>
                  </a:lnTo>
                  <a:cubicBezTo>
                    <a:pt x="11430" y="8096"/>
                    <a:pt x="11597" y="7930"/>
                    <a:pt x="11597" y="7715"/>
                  </a:cubicBezTo>
                  <a:lnTo>
                    <a:pt x="11597" y="3882"/>
                  </a:lnTo>
                  <a:cubicBezTo>
                    <a:pt x="11585" y="3632"/>
                    <a:pt x="11418" y="3465"/>
                    <a:pt x="11216" y="3465"/>
                  </a:cubicBezTo>
                  <a:lnTo>
                    <a:pt x="7977" y="3465"/>
                  </a:lnTo>
                  <a:lnTo>
                    <a:pt x="7977" y="1929"/>
                  </a:lnTo>
                  <a:lnTo>
                    <a:pt x="7977" y="1024"/>
                  </a:lnTo>
                  <a:lnTo>
                    <a:pt x="7977" y="953"/>
                  </a:lnTo>
                  <a:cubicBezTo>
                    <a:pt x="7942" y="560"/>
                    <a:pt x="7620" y="262"/>
                    <a:pt x="7227" y="262"/>
                  </a:cubicBezTo>
                  <a:lnTo>
                    <a:pt x="2655" y="262"/>
                  </a:lnTo>
                  <a:cubicBezTo>
                    <a:pt x="2643" y="262"/>
                    <a:pt x="2620" y="262"/>
                    <a:pt x="2608" y="274"/>
                  </a:cubicBezTo>
                  <a:cubicBezTo>
                    <a:pt x="2346" y="95"/>
                    <a:pt x="2012" y="0"/>
                    <a:pt x="16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383;p85">
              <a:extLst>
                <a:ext uri="{FF2B5EF4-FFF2-40B4-BE49-F238E27FC236}">
                  <a16:creationId xmlns:a16="http://schemas.microsoft.com/office/drawing/2014/main" id="{F508BF26-12F5-46C3-8882-1348D4871109}"/>
                </a:ext>
              </a:extLst>
            </p:cNvPr>
            <p:cNvSpPr/>
            <p:nvPr/>
          </p:nvSpPr>
          <p:spPr>
            <a:xfrm>
              <a:off x="7850598" y="1634829"/>
              <a:ext cx="77729" cy="51214"/>
            </a:xfrm>
            <a:custGeom>
              <a:avLst/>
              <a:gdLst/>
              <a:ahLst/>
              <a:cxnLst/>
              <a:rect l="l" t="t" r="r" b="b"/>
              <a:pathLst>
                <a:path w="2442" h="1609" extrusionOk="0">
                  <a:moveTo>
                    <a:pt x="1656" y="322"/>
                  </a:moveTo>
                  <a:cubicBezTo>
                    <a:pt x="1906" y="322"/>
                    <a:pt x="2108" y="537"/>
                    <a:pt x="2108" y="787"/>
                  </a:cubicBezTo>
                  <a:cubicBezTo>
                    <a:pt x="2108" y="1037"/>
                    <a:pt x="1906" y="1251"/>
                    <a:pt x="1656" y="1251"/>
                  </a:cubicBezTo>
                  <a:cubicBezTo>
                    <a:pt x="1394" y="1251"/>
                    <a:pt x="1191" y="1037"/>
                    <a:pt x="1191" y="787"/>
                  </a:cubicBezTo>
                  <a:cubicBezTo>
                    <a:pt x="1191" y="537"/>
                    <a:pt x="1394" y="322"/>
                    <a:pt x="1656" y="322"/>
                  </a:cubicBezTo>
                  <a:close/>
                  <a:moveTo>
                    <a:pt x="799" y="322"/>
                  </a:moveTo>
                  <a:cubicBezTo>
                    <a:pt x="858" y="322"/>
                    <a:pt x="906" y="346"/>
                    <a:pt x="965" y="358"/>
                  </a:cubicBezTo>
                  <a:cubicBezTo>
                    <a:pt x="894" y="477"/>
                    <a:pt x="834" y="632"/>
                    <a:pt x="834" y="787"/>
                  </a:cubicBezTo>
                  <a:cubicBezTo>
                    <a:pt x="834" y="929"/>
                    <a:pt x="870" y="1096"/>
                    <a:pt x="965" y="1215"/>
                  </a:cubicBezTo>
                  <a:cubicBezTo>
                    <a:pt x="918" y="1227"/>
                    <a:pt x="858" y="1251"/>
                    <a:pt x="799" y="1251"/>
                  </a:cubicBezTo>
                  <a:cubicBezTo>
                    <a:pt x="792" y="1251"/>
                    <a:pt x="785" y="1251"/>
                    <a:pt x="779" y="1251"/>
                  </a:cubicBezTo>
                  <a:cubicBezTo>
                    <a:pt x="538" y="1251"/>
                    <a:pt x="346" y="1042"/>
                    <a:pt x="346" y="787"/>
                  </a:cubicBezTo>
                  <a:cubicBezTo>
                    <a:pt x="346" y="537"/>
                    <a:pt x="549" y="322"/>
                    <a:pt x="799" y="322"/>
                  </a:cubicBezTo>
                  <a:close/>
                  <a:moveTo>
                    <a:pt x="799" y="1"/>
                  </a:moveTo>
                  <a:cubicBezTo>
                    <a:pt x="358" y="1"/>
                    <a:pt x="1" y="358"/>
                    <a:pt x="1" y="799"/>
                  </a:cubicBezTo>
                  <a:cubicBezTo>
                    <a:pt x="1" y="1251"/>
                    <a:pt x="358" y="1608"/>
                    <a:pt x="799" y="1608"/>
                  </a:cubicBezTo>
                  <a:cubicBezTo>
                    <a:pt x="953" y="1596"/>
                    <a:pt x="1096" y="1561"/>
                    <a:pt x="1215" y="1489"/>
                  </a:cubicBezTo>
                  <a:cubicBezTo>
                    <a:pt x="1334" y="1561"/>
                    <a:pt x="1489" y="1608"/>
                    <a:pt x="1632" y="1608"/>
                  </a:cubicBezTo>
                  <a:cubicBezTo>
                    <a:pt x="2084" y="1608"/>
                    <a:pt x="2442" y="1251"/>
                    <a:pt x="2442" y="799"/>
                  </a:cubicBezTo>
                  <a:cubicBezTo>
                    <a:pt x="2442" y="358"/>
                    <a:pt x="2084" y="1"/>
                    <a:pt x="1632" y="1"/>
                  </a:cubicBezTo>
                  <a:cubicBezTo>
                    <a:pt x="1489" y="1"/>
                    <a:pt x="1334" y="48"/>
                    <a:pt x="1215" y="120"/>
                  </a:cubicBezTo>
                  <a:cubicBezTo>
                    <a:pt x="1096" y="48"/>
                    <a:pt x="953" y="1"/>
                    <a:pt x="7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384;p85">
              <a:extLst>
                <a:ext uri="{FF2B5EF4-FFF2-40B4-BE49-F238E27FC236}">
                  <a16:creationId xmlns:a16="http://schemas.microsoft.com/office/drawing/2014/main" id="{65AFA34F-22E8-4670-AE66-7A5F751788E5}"/>
                </a:ext>
              </a:extLst>
            </p:cNvPr>
            <p:cNvSpPr/>
            <p:nvPr/>
          </p:nvSpPr>
          <p:spPr>
            <a:xfrm>
              <a:off x="7753962" y="1635593"/>
              <a:ext cx="70917" cy="48541"/>
            </a:xfrm>
            <a:custGeom>
              <a:avLst/>
              <a:gdLst/>
              <a:ahLst/>
              <a:cxnLst/>
              <a:rect l="l" t="t" r="r" b="b"/>
              <a:pathLst>
                <a:path w="2228" h="1525" extrusionOk="0">
                  <a:moveTo>
                    <a:pt x="1858" y="346"/>
                  </a:moveTo>
                  <a:cubicBezTo>
                    <a:pt x="1870" y="346"/>
                    <a:pt x="1894" y="358"/>
                    <a:pt x="1894" y="382"/>
                  </a:cubicBezTo>
                  <a:lnTo>
                    <a:pt x="1894" y="1156"/>
                  </a:lnTo>
                  <a:cubicBezTo>
                    <a:pt x="1894" y="1167"/>
                    <a:pt x="1870" y="1179"/>
                    <a:pt x="1858" y="1179"/>
                  </a:cubicBezTo>
                  <a:lnTo>
                    <a:pt x="370" y="1179"/>
                  </a:lnTo>
                  <a:cubicBezTo>
                    <a:pt x="358" y="1179"/>
                    <a:pt x="346" y="1167"/>
                    <a:pt x="346" y="1156"/>
                  </a:cubicBezTo>
                  <a:lnTo>
                    <a:pt x="346" y="382"/>
                  </a:lnTo>
                  <a:cubicBezTo>
                    <a:pt x="346" y="358"/>
                    <a:pt x="358" y="346"/>
                    <a:pt x="370" y="346"/>
                  </a:cubicBezTo>
                  <a:close/>
                  <a:moveTo>
                    <a:pt x="370" y="1"/>
                  </a:moveTo>
                  <a:cubicBezTo>
                    <a:pt x="167" y="1"/>
                    <a:pt x="1" y="167"/>
                    <a:pt x="1" y="382"/>
                  </a:cubicBezTo>
                  <a:lnTo>
                    <a:pt x="1" y="1156"/>
                  </a:lnTo>
                  <a:cubicBezTo>
                    <a:pt x="1" y="1358"/>
                    <a:pt x="167" y="1525"/>
                    <a:pt x="370" y="1525"/>
                  </a:cubicBezTo>
                  <a:lnTo>
                    <a:pt x="1858" y="1525"/>
                  </a:lnTo>
                  <a:cubicBezTo>
                    <a:pt x="2072" y="1525"/>
                    <a:pt x="2227" y="1358"/>
                    <a:pt x="2227" y="1156"/>
                  </a:cubicBezTo>
                  <a:lnTo>
                    <a:pt x="2227" y="382"/>
                  </a:lnTo>
                  <a:cubicBezTo>
                    <a:pt x="2227" y="167"/>
                    <a:pt x="2072" y="1"/>
                    <a:pt x="18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385;p85">
              <a:extLst>
                <a:ext uri="{FF2B5EF4-FFF2-40B4-BE49-F238E27FC236}">
                  <a16:creationId xmlns:a16="http://schemas.microsoft.com/office/drawing/2014/main" id="{31E0EB85-89D3-4195-9C81-BAA2AD2D3D05}"/>
                </a:ext>
              </a:extLst>
            </p:cNvPr>
            <p:cNvSpPr/>
            <p:nvPr/>
          </p:nvSpPr>
          <p:spPr>
            <a:xfrm>
              <a:off x="7750174" y="1695465"/>
              <a:ext cx="180794" cy="31862"/>
            </a:xfrm>
            <a:custGeom>
              <a:avLst/>
              <a:gdLst/>
              <a:ahLst/>
              <a:cxnLst/>
              <a:rect l="l" t="t" r="r" b="b"/>
              <a:pathLst>
                <a:path w="5680" h="1001" extrusionOk="0">
                  <a:moveTo>
                    <a:pt x="5311" y="346"/>
                  </a:moveTo>
                  <a:cubicBezTo>
                    <a:pt x="5323" y="346"/>
                    <a:pt x="5347" y="358"/>
                    <a:pt x="5347" y="370"/>
                  </a:cubicBezTo>
                  <a:lnTo>
                    <a:pt x="5347" y="620"/>
                  </a:lnTo>
                  <a:cubicBezTo>
                    <a:pt x="5347" y="644"/>
                    <a:pt x="5323" y="656"/>
                    <a:pt x="5311" y="656"/>
                  </a:cubicBezTo>
                  <a:lnTo>
                    <a:pt x="370" y="656"/>
                  </a:lnTo>
                  <a:cubicBezTo>
                    <a:pt x="358" y="656"/>
                    <a:pt x="346" y="632"/>
                    <a:pt x="346" y="620"/>
                  </a:cubicBezTo>
                  <a:lnTo>
                    <a:pt x="346" y="370"/>
                  </a:lnTo>
                  <a:cubicBezTo>
                    <a:pt x="346" y="358"/>
                    <a:pt x="358" y="346"/>
                    <a:pt x="370" y="346"/>
                  </a:cubicBezTo>
                  <a:close/>
                  <a:moveTo>
                    <a:pt x="352" y="0"/>
                  </a:moveTo>
                  <a:cubicBezTo>
                    <a:pt x="168" y="0"/>
                    <a:pt x="1" y="174"/>
                    <a:pt x="1" y="370"/>
                  </a:cubicBezTo>
                  <a:lnTo>
                    <a:pt x="1" y="620"/>
                  </a:lnTo>
                  <a:cubicBezTo>
                    <a:pt x="1" y="834"/>
                    <a:pt x="167" y="1001"/>
                    <a:pt x="370" y="1001"/>
                  </a:cubicBezTo>
                  <a:lnTo>
                    <a:pt x="5311" y="1001"/>
                  </a:lnTo>
                  <a:cubicBezTo>
                    <a:pt x="5525" y="1001"/>
                    <a:pt x="5680" y="834"/>
                    <a:pt x="5680" y="620"/>
                  </a:cubicBezTo>
                  <a:lnTo>
                    <a:pt x="5680" y="370"/>
                  </a:lnTo>
                  <a:cubicBezTo>
                    <a:pt x="5680" y="167"/>
                    <a:pt x="5525" y="1"/>
                    <a:pt x="5311" y="1"/>
                  </a:cubicBezTo>
                  <a:lnTo>
                    <a:pt x="370" y="1"/>
                  </a:lnTo>
                  <a:cubicBezTo>
                    <a:pt x="364" y="0"/>
                    <a:pt x="358" y="0"/>
                    <a:pt x="3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386;p85">
              <a:extLst>
                <a:ext uri="{FF2B5EF4-FFF2-40B4-BE49-F238E27FC236}">
                  <a16:creationId xmlns:a16="http://schemas.microsoft.com/office/drawing/2014/main" id="{2D0E76DD-2258-4865-990F-C9F04E01D8EA}"/>
                </a:ext>
              </a:extLst>
            </p:cNvPr>
            <p:cNvSpPr/>
            <p:nvPr/>
          </p:nvSpPr>
          <p:spPr>
            <a:xfrm>
              <a:off x="7613750" y="1535424"/>
              <a:ext cx="43225" cy="32371"/>
            </a:xfrm>
            <a:custGeom>
              <a:avLst/>
              <a:gdLst/>
              <a:ahLst/>
              <a:cxnLst/>
              <a:rect l="l" t="t" r="r" b="b"/>
              <a:pathLst>
                <a:path w="1358" h="1017" extrusionOk="0">
                  <a:moveTo>
                    <a:pt x="1179" y="1"/>
                  </a:moveTo>
                  <a:cubicBezTo>
                    <a:pt x="1136" y="1"/>
                    <a:pt x="1093" y="19"/>
                    <a:pt x="1060" y="52"/>
                  </a:cubicBezTo>
                  <a:lnTo>
                    <a:pt x="548" y="600"/>
                  </a:lnTo>
                  <a:lnTo>
                    <a:pt x="322" y="326"/>
                  </a:lnTo>
                  <a:cubicBezTo>
                    <a:pt x="287" y="277"/>
                    <a:pt x="240" y="253"/>
                    <a:pt x="191" y="253"/>
                  </a:cubicBezTo>
                  <a:cubicBezTo>
                    <a:pt x="155" y="253"/>
                    <a:pt x="119" y="265"/>
                    <a:pt x="84" y="290"/>
                  </a:cubicBezTo>
                  <a:cubicBezTo>
                    <a:pt x="12" y="350"/>
                    <a:pt x="0" y="457"/>
                    <a:pt x="60" y="528"/>
                  </a:cubicBezTo>
                  <a:lnTo>
                    <a:pt x="405" y="957"/>
                  </a:lnTo>
                  <a:cubicBezTo>
                    <a:pt x="429" y="1004"/>
                    <a:pt x="477" y="1016"/>
                    <a:pt x="536" y="1016"/>
                  </a:cubicBezTo>
                  <a:cubicBezTo>
                    <a:pt x="584" y="1016"/>
                    <a:pt x="620" y="1004"/>
                    <a:pt x="655" y="957"/>
                  </a:cubicBezTo>
                  <a:lnTo>
                    <a:pt x="1298" y="278"/>
                  </a:lnTo>
                  <a:cubicBezTo>
                    <a:pt x="1358" y="207"/>
                    <a:pt x="1358" y="100"/>
                    <a:pt x="1274" y="40"/>
                  </a:cubicBezTo>
                  <a:cubicBezTo>
                    <a:pt x="1248" y="13"/>
                    <a:pt x="1214" y="1"/>
                    <a:pt x="1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4255;p85">
            <a:extLst>
              <a:ext uri="{FF2B5EF4-FFF2-40B4-BE49-F238E27FC236}">
                <a16:creationId xmlns:a16="http://schemas.microsoft.com/office/drawing/2014/main" id="{C5B885FD-9B19-4B4A-AE35-CA791870384A}"/>
              </a:ext>
            </a:extLst>
          </p:cNvPr>
          <p:cNvGrpSpPr/>
          <p:nvPr/>
        </p:nvGrpSpPr>
        <p:grpSpPr>
          <a:xfrm>
            <a:off x="4438150" y="3606657"/>
            <a:ext cx="764999" cy="643701"/>
            <a:chOff x="6558300" y="1538193"/>
            <a:chExt cx="382788" cy="328613"/>
          </a:xfrm>
        </p:grpSpPr>
        <p:sp>
          <p:nvSpPr>
            <p:cNvPr id="26" name="Google Shape;14256;p85">
              <a:extLst>
                <a:ext uri="{FF2B5EF4-FFF2-40B4-BE49-F238E27FC236}">
                  <a16:creationId xmlns:a16="http://schemas.microsoft.com/office/drawing/2014/main" id="{2DD262F4-D862-4050-9B9D-F87F38110788}"/>
                </a:ext>
              </a:extLst>
            </p:cNvPr>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257;p85">
              <a:extLst>
                <a:ext uri="{FF2B5EF4-FFF2-40B4-BE49-F238E27FC236}">
                  <a16:creationId xmlns:a16="http://schemas.microsoft.com/office/drawing/2014/main" id="{4608D69B-AB40-4E6A-A329-0F9B8761F327}"/>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9" name="Google Shape;4137;p74">
            <a:extLst>
              <a:ext uri="{FF2B5EF4-FFF2-40B4-BE49-F238E27FC236}">
                <a16:creationId xmlns:a16="http://schemas.microsoft.com/office/drawing/2014/main" id="{7E5AC658-AE78-4AA6-915B-9BCD8F4F1407}"/>
              </a:ext>
            </a:extLst>
          </p:cNvPr>
          <p:cNvGrpSpPr/>
          <p:nvPr/>
        </p:nvGrpSpPr>
        <p:grpSpPr>
          <a:xfrm>
            <a:off x="999483" y="3545281"/>
            <a:ext cx="1879030" cy="1001028"/>
            <a:chOff x="233350" y="949250"/>
            <a:chExt cx="7137300" cy="3802300"/>
          </a:xfrm>
        </p:grpSpPr>
        <p:sp>
          <p:nvSpPr>
            <p:cNvPr id="3990" name="Google Shape;4138;p74">
              <a:extLst>
                <a:ext uri="{FF2B5EF4-FFF2-40B4-BE49-F238E27FC236}">
                  <a16:creationId xmlns:a16="http://schemas.microsoft.com/office/drawing/2014/main" id="{51066612-0825-4E98-B1EC-DCD24C3DD33A}"/>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4139;p74">
              <a:extLst>
                <a:ext uri="{FF2B5EF4-FFF2-40B4-BE49-F238E27FC236}">
                  <a16:creationId xmlns:a16="http://schemas.microsoft.com/office/drawing/2014/main" id="{9A6993FB-7BA8-4488-8F2F-80085A314402}"/>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4140;p74">
              <a:extLst>
                <a:ext uri="{FF2B5EF4-FFF2-40B4-BE49-F238E27FC236}">
                  <a16:creationId xmlns:a16="http://schemas.microsoft.com/office/drawing/2014/main" id="{FEFAC4C5-9240-4CBA-AEB0-0FDFB8C5EC1B}"/>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4141;p74">
              <a:extLst>
                <a:ext uri="{FF2B5EF4-FFF2-40B4-BE49-F238E27FC236}">
                  <a16:creationId xmlns:a16="http://schemas.microsoft.com/office/drawing/2014/main" id="{161BC2F2-7991-482C-B8B5-047E84CA0AC8}"/>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4142;p74">
              <a:extLst>
                <a:ext uri="{FF2B5EF4-FFF2-40B4-BE49-F238E27FC236}">
                  <a16:creationId xmlns:a16="http://schemas.microsoft.com/office/drawing/2014/main" id="{9400A75C-1E11-4A14-AC4E-1D601EF0CF3E}"/>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4143;p74">
              <a:extLst>
                <a:ext uri="{FF2B5EF4-FFF2-40B4-BE49-F238E27FC236}">
                  <a16:creationId xmlns:a16="http://schemas.microsoft.com/office/drawing/2014/main" id="{8154557F-BED5-4DA1-B8BE-DC16BB4A2542}"/>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4144;p74">
              <a:extLst>
                <a:ext uri="{FF2B5EF4-FFF2-40B4-BE49-F238E27FC236}">
                  <a16:creationId xmlns:a16="http://schemas.microsoft.com/office/drawing/2014/main" id="{7FC3E98B-D365-43B0-9166-791D00E54AB3}"/>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4145;p74">
              <a:extLst>
                <a:ext uri="{FF2B5EF4-FFF2-40B4-BE49-F238E27FC236}">
                  <a16:creationId xmlns:a16="http://schemas.microsoft.com/office/drawing/2014/main" id="{A0A4D825-F10E-4D08-B055-607F42B029F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4146;p74">
              <a:extLst>
                <a:ext uri="{FF2B5EF4-FFF2-40B4-BE49-F238E27FC236}">
                  <a16:creationId xmlns:a16="http://schemas.microsoft.com/office/drawing/2014/main" id="{27A38BCB-F0A0-4C85-AF65-9C6DFF24C62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4147;p74">
              <a:extLst>
                <a:ext uri="{FF2B5EF4-FFF2-40B4-BE49-F238E27FC236}">
                  <a16:creationId xmlns:a16="http://schemas.microsoft.com/office/drawing/2014/main" id="{50586A2E-BF1C-432C-8C3F-330EBBE59210}"/>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148;p74">
              <a:extLst>
                <a:ext uri="{FF2B5EF4-FFF2-40B4-BE49-F238E27FC236}">
                  <a16:creationId xmlns:a16="http://schemas.microsoft.com/office/drawing/2014/main" id="{BBEB0DD2-B6D6-48AF-8474-6A7EACD80D5E}"/>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149;p74">
              <a:extLst>
                <a:ext uri="{FF2B5EF4-FFF2-40B4-BE49-F238E27FC236}">
                  <a16:creationId xmlns:a16="http://schemas.microsoft.com/office/drawing/2014/main" id="{A91A80F3-5F40-4D53-A01D-FAB72B96A8DE}"/>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150;p74">
              <a:extLst>
                <a:ext uri="{FF2B5EF4-FFF2-40B4-BE49-F238E27FC236}">
                  <a16:creationId xmlns:a16="http://schemas.microsoft.com/office/drawing/2014/main" id="{8CCDE3A8-5036-4F50-995B-11B72E24FEA2}"/>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151;p74">
              <a:extLst>
                <a:ext uri="{FF2B5EF4-FFF2-40B4-BE49-F238E27FC236}">
                  <a16:creationId xmlns:a16="http://schemas.microsoft.com/office/drawing/2014/main" id="{F452E1D1-5D41-4E62-83D2-EEAA80EC231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152;p74">
              <a:extLst>
                <a:ext uri="{FF2B5EF4-FFF2-40B4-BE49-F238E27FC236}">
                  <a16:creationId xmlns:a16="http://schemas.microsoft.com/office/drawing/2014/main" id="{EDCBCC94-789D-4004-AB65-88F566CB666E}"/>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153;p74">
              <a:extLst>
                <a:ext uri="{FF2B5EF4-FFF2-40B4-BE49-F238E27FC236}">
                  <a16:creationId xmlns:a16="http://schemas.microsoft.com/office/drawing/2014/main" id="{1043B9EC-7E69-4D66-ACC7-67759E5B374C}"/>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154;p74">
              <a:extLst>
                <a:ext uri="{FF2B5EF4-FFF2-40B4-BE49-F238E27FC236}">
                  <a16:creationId xmlns:a16="http://schemas.microsoft.com/office/drawing/2014/main" id="{9F20537D-8655-451A-8B3A-1E354D338792}"/>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155;p74">
              <a:extLst>
                <a:ext uri="{FF2B5EF4-FFF2-40B4-BE49-F238E27FC236}">
                  <a16:creationId xmlns:a16="http://schemas.microsoft.com/office/drawing/2014/main" id="{0EA58732-75A6-4D9B-88A3-267604668A4E}"/>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156;p74">
              <a:extLst>
                <a:ext uri="{FF2B5EF4-FFF2-40B4-BE49-F238E27FC236}">
                  <a16:creationId xmlns:a16="http://schemas.microsoft.com/office/drawing/2014/main" id="{66BF1CAE-1FBE-4A79-B76D-8D47B02DF65D}"/>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157;p74">
              <a:extLst>
                <a:ext uri="{FF2B5EF4-FFF2-40B4-BE49-F238E27FC236}">
                  <a16:creationId xmlns:a16="http://schemas.microsoft.com/office/drawing/2014/main" id="{0AC39B63-613B-4C30-8A9F-715A8A664DD6}"/>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158;p74">
              <a:extLst>
                <a:ext uri="{FF2B5EF4-FFF2-40B4-BE49-F238E27FC236}">
                  <a16:creationId xmlns:a16="http://schemas.microsoft.com/office/drawing/2014/main" id="{617E6A16-E9FC-4857-9DA7-F2F7FA54F756}"/>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159;p74">
              <a:extLst>
                <a:ext uri="{FF2B5EF4-FFF2-40B4-BE49-F238E27FC236}">
                  <a16:creationId xmlns:a16="http://schemas.microsoft.com/office/drawing/2014/main" id="{B0297E62-7D40-4FAD-81B9-F45345613F5D}"/>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160;p74">
              <a:extLst>
                <a:ext uri="{FF2B5EF4-FFF2-40B4-BE49-F238E27FC236}">
                  <a16:creationId xmlns:a16="http://schemas.microsoft.com/office/drawing/2014/main" id="{3C45C8ED-231B-494A-BF42-21380DBBC1A7}"/>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161;p74">
              <a:extLst>
                <a:ext uri="{FF2B5EF4-FFF2-40B4-BE49-F238E27FC236}">
                  <a16:creationId xmlns:a16="http://schemas.microsoft.com/office/drawing/2014/main" id="{45C42E95-329B-4C30-9B76-3F33DB3E43A7}"/>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162;p74">
              <a:extLst>
                <a:ext uri="{FF2B5EF4-FFF2-40B4-BE49-F238E27FC236}">
                  <a16:creationId xmlns:a16="http://schemas.microsoft.com/office/drawing/2014/main" id="{57FCA13E-5914-46A2-9140-455E279136FF}"/>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163;p74">
              <a:extLst>
                <a:ext uri="{FF2B5EF4-FFF2-40B4-BE49-F238E27FC236}">
                  <a16:creationId xmlns:a16="http://schemas.microsoft.com/office/drawing/2014/main" id="{BB787332-CB93-4858-94F8-1AAE181EE4B1}"/>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164;p74">
              <a:extLst>
                <a:ext uri="{FF2B5EF4-FFF2-40B4-BE49-F238E27FC236}">
                  <a16:creationId xmlns:a16="http://schemas.microsoft.com/office/drawing/2014/main" id="{198F0E7C-0FCE-4ADF-B420-364B0434ED8A}"/>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165;p74">
              <a:extLst>
                <a:ext uri="{FF2B5EF4-FFF2-40B4-BE49-F238E27FC236}">
                  <a16:creationId xmlns:a16="http://schemas.microsoft.com/office/drawing/2014/main" id="{5D1D4BD4-0BFB-4FEF-A628-D5E3EE756F53}"/>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166;p74">
              <a:extLst>
                <a:ext uri="{FF2B5EF4-FFF2-40B4-BE49-F238E27FC236}">
                  <a16:creationId xmlns:a16="http://schemas.microsoft.com/office/drawing/2014/main" id="{41545967-DE84-460C-8373-9E0FE35C970B}"/>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167;p74">
              <a:extLst>
                <a:ext uri="{FF2B5EF4-FFF2-40B4-BE49-F238E27FC236}">
                  <a16:creationId xmlns:a16="http://schemas.microsoft.com/office/drawing/2014/main" id="{BF35185F-6091-485A-BEBD-52B529E5D0A7}"/>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168;p74">
              <a:extLst>
                <a:ext uri="{FF2B5EF4-FFF2-40B4-BE49-F238E27FC236}">
                  <a16:creationId xmlns:a16="http://schemas.microsoft.com/office/drawing/2014/main" id="{911C83E1-6D0A-439B-92C4-A420A3C6ECC7}"/>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169;p74">
              <a:extLst>
                <a:ext uri="{FF2B5EF4-FFF2-40B4-BE49-F238E27FC236}">
                  <a16:creationId xmlns:a16="http://schemas.microsoft.com/office/drawing/2014/main" id="{4DCA57E1-9C9A-4E3B-9AF3-6C62B7D83EFD}"/>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170;p74">
              <a:extLst>
                <a:ext uri="{FF2B5EF4-FFF2-40B4-BE49-F238E27FC236}">
                  <a16:creationId xmlns:a16="http://schemas.microsoft.com/office/drawing/2014/main" id="{2F8B13AB-8B44-4885-A878-73217847C58E}"/>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171;p74">
              <a:extLst>
                <a:ext uri="{FF2B5EF4-FFF2-40B4-BE49-F238E27FC236}">
                  <a16:creationId xmlns:a16="http://schemas.microsoft.com/office/drawing/2014/main" id="{5C880E17-97C4-44E9-9D54-D987DB21ACF5}"/>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172;p74">
              <a:extLst>
                <a:ext uri="{FF2B5EF4-FFF2-40B4-BE49-F238E27FC236}">
                  <a16:creationId xmlns:a16="http://schemas.microsoft.com/office/drawing/2014/main" id="{7FBE475E-4AB1-43D2-9869-6D809EEBD9F9}"/>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173;p74">
              <a:extLst>
                <a:ext uri="{FF2B5EF4-FFF2-40B4-BE49-F238E27FC236}">
                  <a16:creationId xmlns:a16="http://schemas.microsoft.com/office/drawing/2014/main" id="{64C6615E-88EE-4FEE-B4F8-BA8ACEFC043F}"/>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174;p74">
              <a:extLst>
                <a:ext uri="{FF2B5EF4-FFF2-40B4-BE49-F238E27FC236}">
                  <a16:creationId xmlns:a16="http://schemas.microsoft.com/office/drawing/2014/main" id="{7D814F16-EB30-41AA-81AB-9752A4562E6F}"/>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175;p74">
              <a:extLst>
                <a:ext uri="{FF2B5EF4-FFF2-40B4-BE49-F238E27FC236}">
                  <a16:creationId xmlns:a16="http://schemas.microsoft.com/office/drawing/2014/main" id="{E2708CD4-0C41-4E09-A4A6-F0DAF2CEA92F}"/>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176;p74">
              <a:extLst>
                <a:ext uri="{FF2B5EF4-FFF2-40B4-BE49-F238E27FC236}">
                  <a16:creationId xmlns:a16="http://schemas.microsoft.com/office/drawing/2014/main" id="{77DABBB5-9DDD-451F-B143-478113D52B30}"/>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177;p74">
              <a:extLst>
                <a:ext uri="{FF2B5EF4-FFF2-40B4-BE49-F238E27FC236}">
                  <a16:creationId xmlns:a16="http://schemas.microsoft.com/office/drawing/2014/main" id="{06B46912-392D-4111-924B-936857356543}"/>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178;p74">
              <a:extLst>
                <a:ext uri="{FF2B5EF4-FFF2-40B4-BE49-F238E27FC236}">
                  <a16:creationId xmlns:a16="http://schemas.microsoft.com/office/drawing/2014/main" id="{DD03A3BD-DD1B-4A5F-BF76-89BF01DA13AE}"/>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179;p74">
              <a:extLst>
                <a:ext uri="{FF2B5EF4-FFF2-40B4-BE49-F238E27FC236}">
                  <a16:creationId xmlns:a16="http://schemas.microsoft.com/office/drawing/2014/main" id="{694BB421-CECC-44D1-83D2-ADE671606B5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180;p74">
              <a:extLst>
                <a:ext uri="{FF2B5EF4-FFF2-40B4-BE49-F238E27FC236}">
                  <a16:creationId xmlns:a16="http://schemas.microsoft.com/office/drawing/2014/main" id="{9BE81450-A6F6-4859-B6D6-7304999E644A}"/>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181;p74">
              <a:extLst>
                <a:ext uri="{FF2B5EF4-FFF2-40B4-BE49-F238E27FC236}">
                  <a16:creationId xmlns:a16="http://schemas.microsoft.com/office/drawing/2014/main" id="{C74D906E-5415-435C-9084-735FB5BD338B}"/>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182;p74">
              <a:extLst>
                <a:ext uri="{FF2B5EF4-FFF2-40B4-BE49-F238E27FC236}">
                  <a16:creationId xmlns:a16="http://schemas.microsoft.com/office/drawing/2014/main" id="{8C38B182-19FB-4525-A209-CFDDDA225CCD}"/>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183;p74">
              <a:extLst>
                <a:ext uri="{FF2B5EF4-FFF2-40B4-BE49-F238E27FC236}">
                  <a16:creationId xmlns:a16="http://schemas.microsoft.com/office/drawing/2014/main" id="{CADF1AF2-E595-4B8B-A4D6-4E8D5BF8BD85}"/>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184;p74">
              <a:extLst>
                <a:ext uri="{FF2B5EF4-FFF2-40B4-BE49-F238E27FC236}">
                  <a16:creationId xmlns:a16="http://schemas.microsoft.com/office/drawing/2014/main" id="{E36D1427-93CD-4280-B381-687E16B2F82D}"/>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185;p74">
              <a:extLst>
                <a:ext uri="{FF2B5EF4-FFF2-40B4-BE49-F238E27FC236}">
                  <a16:creationId xmlns:a16="http://schemas.microsoft.com/office/drawing/2014/main" id="{BE39C17B-9EAE-4833-AD4D-C5A9507A6DDD}"/>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186;p74">
              <a:extLst>
                <a:ext uri="{FF2B5EF4-FFF2-40B4-BE49-F238E27FC236}">
                  <a16:creationId xmlns:a16="http://schemas.microsoft.com/office/drawing/2014/main" id="{84AE8721-3F03-48E8-B2EB-F2554FA34616}"/>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187;p74">
              <a:extLst>
                <a:ext uri="{FF2B5EF4-FFF2-40B4-BE49-F238E27FC236}">
                  <a16:creationId xmlns:a16="http://schemas.microsoft.com/office/drawing/2014/main" id="{CB11D398-4BF4-42B0-9877-70D7C0BE9164}"/>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188;p74">
              <a:extLst>
                <a:ext uri="{FF2B5EF4-FFF2-40B4-BE49-F238E27FC236}">
                  <a16:creationId xmlns:a16="http://schemas.microsoft.com/office/drawing/2014/main" id="{DB713A98-0AA2-4669-A9BD-27DEF69C023D}"/>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3" name="Google Shape;215;p44">
            <a:extLst>
              <a:ext uri="{FF2B5EF4-FFF2-40B4-BE49-F238E27FC236}">
                <a16:creationId xmlns:a16="http://schemas.microsoft.com/office/drawing/2014/main" id="{9F1FB80B-CC32-4263-9656-25AD3AC154B3}"/>
              </a:ext>
            </a:extLst>
          </p:cNvPr>
          <p:cNvSpPr txBox="1">
            <a:spLocks/>
          </p:cNvSpPr>
          <p:nvPr/>
        </p:nvSpPr>
        <p:spPr>
          <a:xfrm>
            <a:off x="1475090" y="1513955"/>
            <a:ext cx="975164" cy="371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dirty="0"/>
              <a:t>Security</a:t>
            </a:r>
          </a:p>
        </p:txBody>
      </p:sp>
      <p:sp>
        <p:nvSpPr>
          <p:cNvPr id="4044" name="Google Shape;215;p44">
            <a:extLst>
              <a:ext uri="{FF2B5EF4-FFF2-40B4-BE49-F238E27FC236}">
                <a16:creationId xmlns:a16="http://schemas.microsoft.com/office/drawing/2014/main" id="{B34DB4CD-0A7C-410A-88BB-E224F83CF7F2}"/>
              </a:ext>
            </a:extLst>
          </p:cNvPr>
          <p:cNvSpPr txBox="1">
            <a:spLocks/>
          </p:cNvSpPr>
          <p:nvPr/>
        </p:nvSpPr>
        <p:spPr>
          <a:xfrm>
            <a:off x="3898919" y="1516506"/>
            <a:ext cx="2174932" cy="5128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dirty="0"/>
              <a:t>Web Application Base</a:t>
            </a:r>
          </a:p>
        </p:txBody>
      </p:sp>
      <p:sp>
        <p:nvSpPr>
          <p:cNvPr id="4045" name="Google Shape;215;p44">
            <a:extLst>
              <a:ext uri="{FF2B5EF4-FFF2-40B4-BE49-F238E27FC236}">
                <a16:creationId xmlns:a16="http://schemas.microsoft.com/office/drawing/2014/main" id="{CBDAF979-712A-4833-AC33-E1E4DE16A7EA}"/>
              </a:ext>
            </a:extLst>
          </p:cNvPr>
          <p:cNvSpPr txBox="1">
            <a:spLocks/>
          </p:cNvSpPr>
          <p:nvPr/>
        </p:nvSpPr>
        <p:spPr>
          <a:xfrm>
            <a:off x="907881" y="3206240"/>
            <a:ext cx="2666435" cy="4302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dirty="0"/>
              <a:t>Accessibility &amp; Flexibility</a:t>
            </a:r>
          </a:p>
        </p:txBody>
      </p:sp>
      <p:sp>
        <p:nvSpPr>
          <p:cNvPr id="4046" name="Google Shape;215;p44">
            <a:extLst>
              <a:ext uri="{FF2B5EF4-FFF2-40B4-BE49-F238E27FC236}">
                <a16:creationId xmlns:a16="http://schemas.microsoft.com/office/drawing/2014/main" id="{53E108F6-139F-4FBF-94FC-10A2BF8013EE}"/>
              </a:ext>
            </a:extLst>
          </p:cNvPr>
          <p:cNvSpPr txBox="1">
            <a:spLocks/>
          </p:cNvSpPr>
          <p:nvPr/>
        </p:nvSpPr>
        <p:spPr>
          <a:xfrm>
            <a:off x="4166475" y="3218988"/>
            <a:ext cx="1599771" cy="3594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dirty="0"/>
              <a:t>Consolidation</a:t>
            </a:r>
          </a:p>
        </p:txBody>
      </p:sp>
      <p:grpSp>
        <p:nvGrpSpPr>
          <p:cNvPr id="83" name="Google Shape;12679;p82">
            <a:extLst>
              <a:ext uri="{FF2B5EF4-FFF2-40B4-BE49-F238E27FC236}">
                <a16:creationId xmlns:a16="http://schemas.microsoft.com/office/drawing/2014/main" id="{7F7771C6-6E10-4591-BB26-F67FE864344F}"/>
              </a:ext>
            </a:extLst>
          </p:cNvPr>
          <p:cNvGrpSpPr/>
          <p:nvPr/>
        </p:nvGrpSpPr>
        <p:grpSpPr>
          <a:xfrm>
            <a:off x="7079501" y="1996900"/>
            <a:ext cx="532301" cy="574549"/>
            <a:chOff x="2662884" y="1513044"/>
            <a:chExt cx="322914" cy="348543"/>
          </a:xfrm>
        </p:grpSpPr>
        <p:sp>
          <p:nvSpPr>
            <p:cNvPr id="84" name="Google Shape;12680;p82">
              <a:extLst>
                <a:ext uri="{FF2B5EF4-FFF2-40B4-BE49-F238E27FC236}">
                  <a16:creationId xmlns:a16="http://schemas.microsoft.com/office/drawing/2014/main" id="{76575FD2-8B79-48B0-8710-7CD745E9F08A}"/>
                </a:ext>
              </a:extLst>
            </p:cNvPr>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681;p82">
              <a:extLst>
                <a:ext uri="{FF2B5EF4-FFF2-40B4-BE49-F238E27FC236}">
                  <a16:creationId xmlns:a16="http://schemas.microsoft.com/office/drawing/2014/main" id="{0472DA62-2CAE-4AE3-8B3B-4AF14EF51949}"/>
                </a:ext>
              </a:extLst>
            </p:cNvPr>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682;p82">
              <a:extLst>
                <a:ext uri="{FF2B5EF4-FFF2-40B4-BE49-F238E27FC236}">
                  <a16:creationId xmlns:a16="http://schemas.microsoft.com/office/drawing/2014/main" id="{B21122B2-C4F0-4CA8-A66E-45F04F279C5B}"/>
                </a:ext>
              </a:extLst>
            </p:cNvPr>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683;p82">
              <a:extLst>
                <a:ext uri="{FF2B5EF4-FFF2-40B4-BE49-F238E27FC236}">
                  <a16:creationId xmlns:a16="http://schemas.microsoft.com/office/drawing/2014/main" id="{D3D06C6D-F5F2-47C1-84C7-670801C27F3E}"/>
                </a:ext>
              </a:extLst>
            </p:cNvPr>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684;p82">
              <a:extLst>
                <a:ext uri="{FF2B5EF4-FFF2-40B4-BE49-F238E27FC236}">
                  <a16:creationId xmlns:a16="http://schemas.microsoft.com/office/drawing/2014/main" id="{F6F0E668-C17F-4DAA-828B-B0DB579F1060}"/>
                </a:ext>
              </a:extLst>
            </p:cNvPr>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685;p82">
              <a:extLst>
                <a:ext uri="{FF2B5EF4-FFF2-40B4-BE49-F238E27FC236}">
                  <a16:creationId xmlns:a16="http://schemas.microsoft.com/office/drawing/2014/main" id="{E917D2EB-B0F2-4950-ADA9-B2B2F04DC49C}"/>
                </a:ext>
              </a:extLst>
            </p:cNvPr>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686;p82">
              <a:extLst>
                <a:ext uri="{FF2B5EF4-FFF2-40B4-BE49-F238E27FC236}">
                  <a16:creationId xmlns:a16="http://schemas.microsoft.com/office/drawing/2014/main" id="{8F5A2098-978B-497B-B93B-277ED6465D4B}"/>
                </a:ext>
              </a:extLst>
            </p:cNvPr>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687;p82">
              <a:extLst>
                <a:ext uri="{FF2B5EF4-FFF2-40B4-BE49-F238E27FC236}">
                  <a16:creationId xmlns:a16="http://schemas.microsoft.com/office/drawing/2014/main" id="{7FFAB21C-E5EA-4EE3-9EFB-27F73F41BB99}"/>
                </a:ext>
              </a:extLst>
            </p:cNvPr>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688;p82">
              <a:extLst>
                <a:ext uri="{FF2B5EF4-FFF2-40B4-BE49-F238E27FC236}">
                  <a16:creationId xmlns:a16="http://schemas.microsoft.com/office/drawing/2014/main" id="{8C8114C1-B2E4-4F98-BBB2-1C4E3FAB0360}"/>
                </a:ext>
              </a:extLst>
            </p:cNvPr>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689;p82">
              <a:extLst>
                <a:ext uri="{FF2B5EF4-FFF2-40B4-BE49-F238E27FC236}">
                  <a16:creationId xmlns:a16="http://schemas.microsoft.com/office/drawing/2014/main" id="{C0F6C16A-4A90-403B-9595-E8EED94C3126}"/>
                </a:ext>
              </a:extLst>
            </p:cNvPr>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215;p44">
            <a:extLst>
              <a:ext uri="{FF2B5EF4-FFF2-40B4-BE49-F238E27FC236}">
                <a16:creationId xmlns:a16="http://schemas.microsoft.com/office/drawing/2014/main" id="{F5BC22FF-E94F-40FF-A77F-BF351AD25FDF}"/>
              </a:ext>
            </a:extLst>
          </p:cNvPr>
          <p:cNvSpPr txBox="1">
            <a:spLocks/>
          </p:cNvSpPr>
          <p:nvPr/>
        </p:nvSpPr>
        <p:spPr>
          <a:xfrm>
            <a:off x="6444386" y="1437336"/>
            <a:ext cx="1814326" cy="559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Lessons Learned Templates</a:t>
            </a:r>
          </a:p>
        </p:txBody>
      </p:sp>
      <p:sp>
        <p:nvSpPr>
          <p:cNvPr id="95" name="Google Shape;207;p43">
            <a:extLst>
              <a:ext uri="{FF2B5EF4-FFF2-40B4-BE49-F238E27FC236}">
                <a16:creationId xmlns:a16="http://schemas.microsoft.com/office/drawing/2014/main" id="{8D152A8B-FEE4-43E6-8050-CF668B50580A}"/>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9</a:t>
            </a:r>
          </a:p>
        </p:txBody>
      </p:sp>
    </p:spTree>
    <p:extLst>
      <p:ext uri="{BB962C8B-B14F-4D97-AF65-F5344CB8AC3E}">
        <p14:creationId xmlns:p14="http://schemas.microsoft.com/office/powerpoint/2010/main" val="2569020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3330" y="466197"/>
            <a:ext cx="4284846" cy="5670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rPr>
              <a:t>Project C</a:t>
            </a:r>
            <a:r>
              <a:rPr lang="en-US" dirty="0">
                <a:solidFill>
                  <a:schemeClr val="accent1"/>
                </a:solidFill>
              </a:rPr>
              <a:t>o</a:t>
            </a:r>
            <a:r>
              <a:rPr lang="en" dirty="0">
                <a:solidFill>
                  <a:schemeClr val="accent1"/>
                </a:solidFill>
              </a:rPr>
              <a:t>ntraint Matrix</a:t>
            </a:r>
            <a:endParaRPr dirty="0">
              <a:solidFill>
                <a:schemeClr val="accent1"/>
              </a:solidFill>
            </a:endParaRPr>
          </a:p>
        </p:txBody>
      </p:sp>
      <p:cxnSp>
        <p:nvCxnSpPr>
          <p:cNvPr id="216" name="Google Shape;216;p44"/>
          <p:cNvCxnSpPr>
            <a:cxnSpLocks/>
          </p:cNvCxnSpPr>
          <p:nvPr/>
        </p:nvCxnSpPr>
        <p:spPr>
          <a:xfrm>
            <a:off x="1026200" y="414022"/>
            <a:ext cx="35458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61" name="Google Shape;9553;p76">
            <a:extLst>
              <a:ext uri="{FF2B5EF4-FFF2-40B4-BE49-F238E27FC236}">
                <a16:creationId xmlns:a16="http://schemas.microsoft.com/office/drawing/2014/main" id="{4A27CBD9-1BB4-4918-AB0F-F202BB6A2166}"/>
              </a:ext>
            </a:extLst>
          </p:cNvPr>
          <p:cNvGrpSpPr/>
          <p:nvPr/>
        </p:nvGrpSpPr>
        <p:grpSpPr>
          <a:xfrm>
            <a:off x="933367" y="1908001"/>
            <a:ext cx="5387803" cy="2534790"/>
            <a:chOff x="3358412" y="3285485"/>
            <a:chExt cx="1882758" cy="684033"/>
          </a:xfrm>
        </p:grpSpPr>
        <p:grpSp>
          <p:nvGrpSpPr>
            <p:cNvPr id="62" name="Google Shape;9554;p76">
              <a:extLst>
                <a:ext uri="{FF2B5EF4-FFF2-40B4-BE49-F238E27FC236}">
                  <a16:creationId xmlns:a16="http://schemas.microsoft.com/office/drawing/2014/main" id="{558D143E-504D-4B9D-B563-67A682FCB9FD}"/>
                </a:ext>
              </a:extLst>
            </p:cNvPr>
            <p:cNvGrpSpPr/>
            <p:nvPr/>
          </p:nvGrpSpPr>
          <p:grpSpPr>
            <a:xfrm>
              <a:off x="3838898" y="3285485"/>
              <a:ext cx="1402272" cy="139500"/>
              <a:chOff x="3838898" y="3285485"/>
              <a:chExt cx="1402272" cy="139500"/>
            </a:xfrm>
          </p:grpSpPr>
          <p:sp>
            <p:nvSpPr>
              <p:cNvPr id="94" name="Google Shape;9556;p76">
                <a:extLst>
                  <a:ext uri="{FF2B5EF4-FFF2-40B4-BE49-F238E27FC236}">
                    <a16:creationId xmlns:a16="http://schemas.microsoft.com/office/drawing/2014/main" id="{DF30753E-C476-4507-98FF-706CF5143490}"/>
                  </a:ext>
                </a:extLst>
              </p:cNvPr>
              <p:cNvSpPr/>
              <p:nvPr/>
            </p:nvSpPr>
            <p:spPr>
              <a:xfrm>
                <a:off x="3838898"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solidFill>
                  </a:rPr>
                  <a:t>Time</a:t>
                </a:r>
                <a:endParaRPr dirty="0">
                  <a:solidFill>
                    <a:schemeClr val="tx2"/>
                  </a:solidFill>
                </a:endParaRPr>
              </a:p>
            </p:txBody>
          </p:sp>
          <p:sp>
            <p:nvSpPr>
              <p:cNvPr id="95" name="Google Shape;9557;p76">
                <a:extLst>
                  <a:ext uri="{FF2B5EF4-FFF2-40B4-BE49-F238E27FC236}">
                    <a16:creationId xmlns:a16="http://schemas.microsoft.com/office/drawing/2014/main" id="{AEAC6D64-D00B-4210-B6DB-ECE8983FA71F}"/>
                  </a:ext>
                </a:extLst>
              </p:cNvPr>
              <p:cNvSpPr/>
              <p:nvPr/>
            </p:nvSpPr>
            <p:spPr>
              <a:xfrm>
                <a:off x="4319384"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rPr>
                  <a:t>Performance</a:t>
                </a:r>
              </a:p>
            </p:txBody>
          </p:sp>
          <p:sp>
            <p:nvSpPr>
              <p:cNvPr id="96" name="Google Shape;9558;p76">
                <a:extLst>
                  <a:ext uri="{FF2B5EF4-FFF2-40B4-BE49-F238E27FC236}">
                    <a16:creationId xmlns:a16="http://schemas.microsoft.com/office/drawing/2014/main" id="{C3A283E0-336B-4E7C-8C47-DE81357945A9}"/>
                  </a:ext>
                </a:extLst>
              </p:cNvPr>
              <p:cNvSpPr/>
              <p:nvPr/>
            </p:nvSpPr>
            <p:spPr>
              <a:xfrm>
                <a:off x="4799870"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solidFill>
                  </a:rPr>
                  <a:t>Cost</a:t>
                </a:r>
                <a:endParaRPr dirty="0">
                  <a:solidFill>
                    <a:schemeClr val="tx2"/>
                  </a:solidFill>
                </a:endParaRPr>
              </a:p>
            </p:txBody>
          </p:sp>
        </p:grpSp>
        <p:grpSp>
          <p:nvGrpSpPr>
            <p:cNvPr id="63" name="Google Shape;9560;p76">
              <a:extLst>
                <a:ext uri="{FF2B5EF4-FFF2-40B4-BE49-F238E27FC236}">
                  <a16:creationId xmlns:a16="http://schemas.microsoft.com/office/drawing/2014/main" id="{FE46B780-4527-46D5-BC9B-F3EC7C695B7D}"/>
                </a:ext>
              </a:extLst>
            </p:cNvPr>
            <p:cNvGrpSpPr/>
            <p:nvPr/>
          </p:nvGrpSpPr>
          <p:grpSpPr>
            <a:xfrm>
              <a:off x="3358412" y="3464314"/>
              <a:ext cx="1882758" cy="142182"/>
              <a:chOff x="3358412" y="3464314"/>
              <a:chExt cx="1882758" cy="142182"/>
            </a:xfrm>
          </p:grpSpPr>
          <p:sp>
            <p:nvSpPr>
              <p:cNvPr id="88" name="Google Shape;9561;p76">
                <a:extLst>
                  <a:ext uri="{FF2B5EF4-FFF2-40B4-BE49-F238E27FC236}">
                    <a16:creationId xmlns:a16="http://schemas.microsoft.com/office/drawing/2014/main" id="{034B359E-AB05-4C1A-859C-7F248F7344CC}"/>
                  </a:ext>
                </a:extLst>
              </p:cNvPr>
              <p:cNvSpPr/>
              <p:nvPr/>
            </p:nvSpPr>
            <p:spPr>
              <a:xfrm>
                <a:off x="3358412" y="3464314"/>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rPr>
                  <a:t>Constraint</a:t>
                </a:r>
              </a:p>
            </p:txBody>
          </p:sp>
          <p:sp>
            <p:nvSpPr>
              <p:cNvPr id="89" name="Google Shape;9562;p76">
                <a:extLst>
                  <a:ext uri="{FF2B5EF4-FFF2-40B4-BE49-F238E27FC236}">
                    <a16:creationId xmlns:a16="http://schemas.microsoft.com/office/drawing/2014/main" id="{E903D772-07C2-43BA-8CA4-5570E0DDCB93}"/>
                  </a:ext>
                </a:extLst>
              </p:cNvPr>
              <p:cNvSpPr/>
              <p:nvPr/>
            </p:nvSpPr>
            <p:spPr>
              <a:xfrm>
                <a:off x="3838898"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563;p76">
                <a:extLst>
                  <a:ext uri="{FF2B5EF4-FFF2-40B4-BE49-F238E27FC236}">
                    <a16:creationId xmlns:a16="http://schemas.microsoft.com/office/drawing/2014/main" id="{C5AB06C6-FEC5-4121-B261-C4DB956F2490}"/>
                  </a:ext>
                </a:extLst>
              </p:cNvPr>
              <p:cNvSpPr/>
              <p:nvPr/>
            </p:nvSpPr>
            <p:spPr>
              <a:xfrm>
                <a:off x="4319384"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564;p76">
                <a:extLst>
                  <a:ext uri="{FF2B5EF4-FFF2-40B4-BE49-F238E27FC236}">
                    <a16:creationId xmlns:a16="http://schemas.microsoft.com/office/drawing/2014/main" id="{93074ADC-5AB6-4BC1-9931-0523F77E480E}"/>
                  </a:ext>
                </a:extLst>
              </p:cNvPr>
              <p:cNvSpPr/>
              <p:nvPr/>
            </p:nvSpPr>
            <p:spPr>
              <a:xfrm>
                <a:off x="4799870"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9566;p76">
              <a:extLst>
                <a:ext uri="{FF2B5EF4-FFF2-40B4-BE49-F238E27FC236}">
                  <a16:creationId xmlns:a16="http://schemas.microsoft.com/office/drawing/2014/main" id="{FB30CFAB-E0BB-4E85-8A70-F0149E05A25E}"/>
                </a:ext>
              </a:extLst>
            </p:cNvPr>
            <p:cNvGrpSpPr/>
            <p:nvPr/>
          </p:nvGrpSpPr>
          <p:grpSpPr>
            <a:xfrm>
              <a:off x="3358412" y="3648507"/>
              <a:ext cx="1882758" cy="139500"/>
              <a:chOff x="3358412" y="3648507"/>
              <a:chExt cx="1882758" cy="139500"/>
            </a:xfrm>
          </p:grpSpPr>
          <p:sp>
            <p:nvSpPr>
              <p:cNvPr id="83" name="Google Shape;9567;p76">
                <a:extLst>
                  <a:ext uri="{FF2B5EF4-FFF2-40B4-BE49-F238E27FC236}">
                    <a16:creationId xmlns:a16="http://schemas.microsoft.com/office/drawing/2014/main" id="{514C4AD1-A36E-4966-BCE1-E1704CDF77B3}"/>
                  </a:ext>
                </a:extLst>
              </p:cNvPr>
              <p:cNvSpPr/>
              <p:nvPr/>
            </p:nvSpPr>
            <p:spPr>
              <a:xfrm>
                <a:off x="3358412"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solidFill>
                  </a:rPr>
                  <a:t>Enhanced</a:t>
                </a:r>
                <a:endParaRPr dirty="0"/>
              </a:p>
            </p:txBody>
          </p:sp>
          <p:sp>
            <p:nvSpPr>
              <p:cNvPr id="84" name="Google Shape;9568;p76">
                <a:extLst>
                  <a:ext uri="{FF2B5EF4-FFF2-40B4-BE49-F238E27FC236}">
                    <a16:creationId xmlns:a16="http://schemas.microsoft.com/office/drawing/2014/main" id="{9AC942C6-1E54-4767-8273-846E2AB4A035}"/>
                  </a:ext>
                </a:extLst>
              </p:cNvPr>
              <p:cNvSpPr/>
              <p:nvPr/>
            </p:nvSpPr>
            <p:spPr>
              <a:xfrm>
                <a:off x="3838898"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69;p76">
                <a:extLst>
                  <a:ext uri="{FF2B5EF4-FFF2-40B4-BE49-F238E27FC236}">
                    <a16:creationId xmlns:a16="http://schemas.microsoft.com/office/drawing/2014/main" id="{A6E089CE-6FC8-4B0E-8620-6C8ADAB8CD3E}"/>
                  </a:ext>
                </a:extLst>
              </p:cNvPr>
              <p:cNvSpPr/>
              <p:nvPr/>
            </p:nvSpPr>
            <p:spPr>
              <a:xfrm>
                <a:off x="4319384"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70;p76">
                <a:extLst>
                  <a:ext uri="{FF2B5EF4-FFF2-40B4-BE49-F238E27FC236}">
                    <a16:creationId xmlns:a16="http://schemas.microsoft.com/office/drawing/2014/main" id="{326417FD-CF56-41BD-8AEA-1B3776B650D0}"/>
                  </a:ext>
                </a:extLst>
              </p:cNvPr>
              <p:cNvSpPr/>
              <p:nvPr/>
            </p:nvSpPr>
            <p:spPr>
              <a:xfrm>
                <a:off x="4799870"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9572;p76">
              <a:extLst>
                <a:ext uri="{FF2B5EF4-FFF2-40B4-BE49-F238E27FC236}">
                  <a16:creationId xmlns:a16="http://schemas.microsoft.com/office/drawing/2014/main" id="{5F8A0B6F-81B8-421F-951B-7F7901A2955D}"/>
                </a:ext>
              </a:extLst>
            </p:cNvPr>
            <p:cNvGrpSpPr/>
            <p:nvPr/>
          </p:nvGrpSpPr>
          <p:grpSpPr>
            <a:xfrm>
              <a:off x="3358412" y="3830017"/>
              <a:ext cx="1882758" cy="139501"/>
              <a:chOff x="3358412" y="3830017"/>
              <a:chExt cx="1882758" cy="139501"/>
            </a:xfrm>
          </p:grpSpPr>
          <p:sp>
            <p:nvSpPr>
              <p:cNvPr id="78" name="Google Shape;9573;p76">
                <a:extLst>
                  <a:ext uri="{FF2B5EF4-FFF2-40B4-BE49-F238E27FC236}">
                    <a16:creationId xmlns:a16="http://schemas.microsoft.com/office/drawing/2014/main" id="{58F6977A-1210-410B-B92E-A190C0CF3803}"/>
                  </a:ext>
                </a:extLst>
              </p:cNvPr>
              <p:cNvSpPr/>
              <p:nvPr/>
            </p:nvSpPr>
            <p:spPr>
              <a:xfrm>
                <a:off x="3358412" y="383001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solidFill>
                  </a:rPr>
                  <a:t>Accept</a:t>
                </a:r>
                <a:endParaRPr dirty="0"/>
              </a:p>
            </p:txBody>
          </p:sp>
          <p:sp>
            <p:nvSpPr>
              <p:cNvPr id="79" name="Google Shape;9574;p76">
                <a:extLst>
                  <a:ext uri="{FF2B5EF4-FFF2-40B4-BE49-F238E27FC236}">
                    <a16:creationId xmlns:a16="http://schemas.microsoft.com/office/drawing/2014/main" id="{372E7EF1-9C6E-4915-AF79-ADB4DDB0B713}"/>
                  </a:ext>
                </a:extLst>
              </p:cNvPr>
              <p:cNvSpPr/>
              <p:nvPr/>
            </p:nvSpPr>
            <p:spPr>
              <a:xfrm>
                <a:off x="3838898"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75;p76">
                <a:extLst>
                  <a:ext uri="{FF2B5EF4-FFF2-40B4-BE49-F238E27FC236}">
                    <a16:creationId xmlns:a16="http://schemas.microsoft.com/office/drawing/2014/main" id="{C8AC24F0-84C0-424E-8CA0-B827DE2F072A}"/>
                  </a:ext>
                </a:extLst>
              </p:cNvPr>
              <p:cNvSpPr/>
              <p:nvPr/>
            </p:nvSpPr>
            <p:spPr>
              <a:xfrm>
                <a:off x="4319384"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76;p76">
                <a:extLst>
                  <a:ext uri="{FF2B5EF4-FFF2-40B4-BE49-F238E27FC236}">
                    <a16:creationId xmlns:a16="http://schemas.microsoft.com/office/drawing/2014/main" id="{2E7D720E-9EF6-4D54-96AD-6450440B5539}"/>
                  </a:ext>
                </a:extLst>
              </p:cNvPr>
              <p:cNvSpPr/>
              <p:nvPr/>
            </p:nvSpPr>
            <p:spPr>
              <a:xfrm>
                <a:off x="4799870"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 name="Google Shape;10706;p79">
            <a:extLst>
              <a:ext uri="{FF2B5EF4-FFF2-40B4-BE49-F238E27FC236}">
                <a16:creationId xmlns:a16="http://schemas.microsoft.com/office/drawing/2014/main" id="{F0379B16-B364-4B68-87B4-3F179857AB58}"/>
              </a:ext>
            </a:extLst>
          </p:cNvPr>
          <p:cNvGrpSpPr/>
          <p:nvPr/>
        </p:nvGrpSpPr>
        <p:grpSpPr>
          <a:xfrm>
            <a:off x="2780953" y="2697260"/>
            <a:ext cx="317645" cy="318757"/>
            <a:chOff x="5779408" y="3699191"/>
            <a:chExt cx="317645" cy="318757"/>
          </a:xfrm>
        </p:grpSpPr>
        <p:sp>
          <p:nvSpPr>
            <p:cNvPr id="108" name="Google Shape;10707;p79">
              <a:extLst>
                <a:ext uri="{FF2B5EF4-FFF2-40B4-BE49-F238E27FC236}">
                  <a16:creationId xmlns:a16="http://schemas.microsoft.com/office/drawing/2014/main" id="{E59CB4F1-D622-4A1F-B82B-52234445C3C4}"/>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708;p79">
              <a:extLst>
                <a:ext uri="{FF2B5EF4-FFF2-40B4-BE49-F238E27FC236}">
                  <a16:creationId xmlns:a16="http://schemas.microsoft.com/office/drawing/2014/main" id="{D7555FAD-8011-4B27-B4D1-1B6750E7ECF1}"/>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0706;p79">
            <a:extLst>
              <a:ext uri="{FF2B5EF4-FFF2-40B4-BE49-F238E27FC236}">
                <a16:creationId xmlns:a16="http://schemas.microsoft.com/office/drawing/2014/main" id="{8534AEB3-825A-4364-A491-2293EC8AB5F2}"/>
              </a:ext>
            </a:extLst>
          </p:cNvPr>
          <p:cNvGrpSpPr/>
          <p:nvPr/>
        </p:nvGrpSpPr>
        <p:grpSpPr>
          <a:xfrm>
            <a:off x="4155938" y="3352325"/>
            <a:ext cx="317645" cy="318757"/>
            <a:chOff x="5779408" y="3699191"/>
            <a:chExt cx="317645" cy="318757"/>
          </a:xfrm>
        </p:grpSpPr>
        <p:sp>
          <p:nvSpPr>
            <p:cNvPr id="111" name="Google Shape;10707;p79">
              <a:extLst>
                <a:ext uri="{FF2B5EF4-FFF2-40B4-BE49-F238E27FC236}">
                  <a16:creationId xmlns:a16="http://schemas.microsoft.com/office/drawing/2014/main" id="{096271F8-982F-4123-ADF2-CB108F7CCB4E}"/>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708;p79">
              <a:extLst>
                <a:ext uri="{FF2B5EF4-FFF2-40B4-BE49-F238E27FC236}">
                  <a16:creationId xmlns:a16="http://schemas.microsoft.com/office/drawing/2014/main" id="{51653FCB-469A-4136-AD20-A2D1C64DB602}"/>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0706;p79">
            <a:extLst>
              <a:ext uri="{FF2B5EF4-FFF2-40B4-BE49-F238E27FC236}">
                <a16:creationId xmlns:a16="http://schemas.microsoft.com/office/drawing/2014/main" id="{AC9093BC-7A0E-4746-B9B2-0B72052997C6}"/>
              </a:ext>
            </a:extLst>
          </p:cNvPr>
          <p:cNvGrpSpPr/>
          <p:nvPr/>
        </p:nvGrpSpPr>
        <p:grpSpPr>
          <a:xfrm>
            <a:off x="5530923" y="4047818"/>
            <a:ext cx="317645" cy="318757"/>
            <a:chOff x="5779408" y="3699191"/>
            <a:chExt cx="317645" cy="318757"/>
          </a:xfrm>
        </p:grpSpPr>
        <p:sp>
          <p:nvSpPr>
            <p:cNvPr id="114" name="Google Shape;10707;p79">
              <a:extLst>
                <a:ext uri="{FF2B5EF4-FFF2-40B4-BE49-F238E27FC236}">
                  <a16:creationId xmlns:a16="http://schemas.microsoft.com/office/drawing/2014/main" id="{26183692-1769-4C71-9EE4-961F291CB067}"/>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708;p79">
              <a:extLst>
                <a:ext uri="{FF2B5EF4-FFF2-40B4-BE49-F238E27FC236}">
                  <a16:creationId xmlns:a16="http://schemas.microsoft.com/office/drawing/2014/main" id="{ADD9E1CB-9E89-46BE-8A6C-057BF6339B79}"/>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a:solidFill>
                <a:schemeClr val="accent1">
                  <a:lumMod val="20000"/>
                  <a:lumOff val="8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14045;p85">
            <a:extLst>
              <a:ext uri="{FF2B5EF4-FFF2-40B4-BE49-F238E27FC236}">
                <a16:creationId xmlns:a16="http://schemas.microsoft.com/office/drawing/2014/main" id="{386472BF-5840-4915-8FF5-4843CFD0F011}"/>
              </a:ext>
            </a:extLst>
          </p:cNvPr>
          <p:cNvGrpSpPr/>
          <p:nvPr/>
        </p:nvGrpSpPr>
        <p:grpSpPr>
          <a:xfrm>
            <a:off x="1206888" y="1876157"/>
            <a:ext cx="715805" cy="503508"/>
            <a:chOff x="7077129" y="2512542"/>
            <a:chExt cx="282364" cy="198619"/>
          </a:xfrm>
        </p:grpSpPr>
        <p:sp>
          <p:nvSpPr>
            <p:cNvPr id="35" name="Google Shape;14046;p85">
              <a:extLst>
                <a:ext uri="{FF2B5EF4-FFF2-40B4-BE49-F238E27FC236}">
                  <a16:creationId xmlns:a16="http://schemas.microsoft.com/office/drawing/2014/main" id="{B2E91D78-19B2-4BC5-A6D7-C05166CC8C2B}"/>
                </a:ext>
              </a:extLst>
            </p:cNvPr>
            <p:cNvSpPr/>
            <p:nvPr/>
          </p:nvSpPr>
          <p:spPr>
            <a:xfrm>
              <a:off x="7304872" y="2551533"/>
              <a:ext cx="25050" cy="19416"/>
            </a:xfrm>
            <a:custGeom>
              <a:avLst/>
              <a:gdLst/>
              <a:ahLst/>
              <a:cxnLst/>
              <a:rect l="l" t="t" r="r" b="b"/>
              <a:pathLst>
                <a:path w="787" h="610" extrusionOk="0">
                  <a:moveTo>
                    <a:pt x="166" y="1"/>
                  </a:moveTo>
                  <a:cubicBezTo>
                    <a:pt x="119" y="1"/>
                    <a:pt x="72" y="27"/>
                    <a:pt x="48" y="73"/>
                  </a:cubicBezTo>
                  <a:cubicBezTo>
                    <a:pt x="1" y="133"/>
                    <a:pt x="13" y="216"/>
                    <a:pt x="84" y="264"/>
                  </a:cubicBezTo>
                  <a:cubicBezTo>
                    <a:pt x="239" y="371"/>
                    <a:pt x="382" y="478"/>
                    <a:pt x="549" y="573"/>
                  </a:cubicBezTo>
                  <a:cubicBezTo>
                    <a:pt x="584" y="597"/>
                    <a:pt x="608" y="609"/>
                    <a:pt x="620" y="609"/>
                  </a:cubicBezTo>
                  <a:cubicBezTo>
                    <a:pt x="668" y="609"/>
                    <a:pt x="715" y="597"/>
                    <a:pt x="739" y="550"/>
                  </a:cubicBezTo>
                  <a:cubicBezTo>
                    <a:pt x="787" y="490"/>
                    <a:pt x="775" y="395"/>
                    <a:pt x="703" y="359"/>
                  </a:cubicBezTo>
                  <a:cubicBezTo>
                    <a:pt x="537" y="240"/>
                    <a:pt x="382" y="133"/>
                    <a:pt x="239" y="26"/>
                  </a:cubicBezTo>
                  <a:cubicBezTo>
                    <a:pt x="218" y="9"/>
                    <a:pt x="192" y="1"/>
                    <a:pt x="1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47;p85">
              <a:extLst>
                <a:ext uri="{FF2B5EF4-FFF2-40B4-BE49-F238E27FC236}">
                  <a16:creationId xmlns:a16="http://schemas.microsoft.com/office/drawing/2014/main" id="{A00B8355-2FA0-45FE-846B-ADBDDB0D280A}"/>
                </a:ext>
              </a:extLst>
            </p:cNvPr>
            <p:cNvSpPr/>
            <p:nvPr/>
          </p:nvSpPr>
          <p:spPr>
            <a:xfrm>
              <a:off x="7129043" y="2512542"/>
              <a:ext cx="164879" cy="42875"/>
            </a:xfrm>
            <a:custGeom>
              <a:avLst/>
              <a:gdLst/>
              <a:ahLst/>
              <a:cxnLst/>
              <a:rect l="l" t="t" r="r" b="b"/>
              <a:pathLst>
                <a:path w="5180" h="1347" extrusionOk="0">
                  <a:moveTo>
                    <a:pt x="2798" y="1"/>
                  </a:moveTo>
                  <a:cubicBezTo>
                    <a:pt x="2120" y="1"/>
                    <a:pt x="1227" y="358"/>
                    <a:pt x="96" y="1084"/>
                  </a:cubicBezTo>
                  <a:cubicBezTo>
                    <a:pt x="36" y="1132"/>
                    <a:pt x="0" y="1215"/>
                    <a:pt x="48" y="1286"/>
                  </a:cubicBezTo>
                  <a:cubicBezTo>
                    <a:pt x="72" y="1322"/>
                    <a:pt x="119" y="1346"/>
                    <a:pt x="167" y="1346"/>
                  </a:cubicBezTo>
                  <a:cubicBezTo>
                    <a:pt x="191" y="1346"/>
                    <a:pt x="215" y="1346"/>
                    <a:pt x="238" y="1322"/>
                  </a:cubicBezTo>
                  <a:cubicBezTo>
                    <a:pt x="1322" y="620"/>
                    <a:pt x="2179" y="286"/>
                    <a:pt x="2798" y="286"/>
                  </a:cubicBezTo>
                  <a:cubicBezTo>
                    <a:pt x="3346" y="286"/>
                    <a:pt x="4060" y="536"/>
                    <a:pt x="4953" y="1072"/>
                  </a:cubicBezTo>
                  <a:cubicBezTo>
                    <a:pt x="4973" y="1088"/>
                    <a:pt x="4996" y="1094"/>
                    <a:pt x="5019" y="1094"/>
                  </a:cubicBezTo>
                  <a:cubicBezTo>
                    <a:pt x="5069" y="1094"/>
                    <a:pt x="5124" y="1065"/>
                    <a:pt x="5156" y="1025"/>
                  </a:cubicBezTo>
                  <a:cubicBezTo>
                    <a:pt x="5180" y="965"/>
                    <a:pt x="5168" y="882"/>
                    <a:pt x="5108" y="834"/>
                  </a:cubicBezTo>
                  <a:cubicBezTo>
                    <a:pt x="4156" y="274"/>
                    <a:pt x="3406" y="1"/>
                    <a:pt x="27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048;p85">
              <a:extLst>
                <a:ext uri="{FF2B5EF4-FFF2-40B4-BE49-F238E27FC236}">
                  <a16:creationId xmlns:a16="http://schemas.microsoft.com/office/drawing/2014/main" id="{89030599-54B8-4EDF-AB34-4E0CBF310F5D}"/>
                </a:ext>
              </a:extLst>
            </p:cNvPr>
            <p:cNvSpPr/>
            <p:nvPr/>
          </p:nvSpPr>
          <p:spPr>
            <a:xfrm>
              <a:off x="7077129" y="2536796"/>
              <a:ext cx="282364" cy="174365"/>
            </a:xfrm>
            <a:custGeom>
              <a:avLst/>
              <a:gdLst/>
              <a:ahLst/>
              <a:cxnLst/>
              <a:rect l="l" t="t" r="r" b="b"/>
              <a:pathLst>
                <a:path w="8871" h="5478" extrusionOk="0">
                  <a:moveTo>
                    <a:pt x="4429" y="263"/>
                  </a:moveTo>
                  <a:cubicBezTo>
                    <a:pt x="5572" y="263"/>
                    <a:pt x="7858" y="2048"/>
                    <a:pt x="8525" y="2608"/>
                  </a:cubicBezTo>
                  <a:cubicBezTo>
                    <a:pt x="8573" y="2632"/>
                    <a:pt x="8585" y="2680"/>
                    <a:pt x="8585" y="2739"/>
                  </a:cubicBezTo>
                  <a:cubicBezTo>
                    <a:pt x="8585" y="2799"/>
                    <a:pt x="8549" y="2846"/>
                    <a:pt x="8525" y="2870"/>
                  </a:cubicBezTo>
                  <a:cubicBezTo>
                    <a:pt x="7858" y="3418"/>
                    <a:pt x="5572" y="5204"/>
                    <a:pt x="4429" y="5204"/>
                  </a:cubicBezTo>
                  <a:cubicBezTo>
                    <a:pt x="3286" y="5204"/>
                    <a:pt x="1012" y="3418"/>
                    <a:pt x="334" y="2870"/>
                  </a:cubicBezTo>
                  <a:cubicBezTo>
                    <a:pt x="298" y="2846"/>
                    <a:pt x="274" y="2799"/>
                    <a:pt x="274" y="2739"/>
                  </a:cubicBezTo>
                  <a:cubicBezTo>
                    <a:pt x="274" y="2691"/>
                    <a:pt x="310" y="2632"/>
                    <a:pt x="334" y="2608"/>
                  </a:cubicBezTo>
                  <a:cubicBezTo>
                    <a:pt x="1012" y="2048"/>
                    <a:pt x="3286" y="263"/>
                    <a:pt x="4429" y="263"/>
                  </a:cubicBezTo>
                  <a:close/>
                  <a:moveTo>
                    <a:pt x="4429" y="1"/>
                  </a:moveTo>
                  <a:cubicBezTo>
                    <a:pt x="3227" y="1"/>
                    <a:pt x="1036" y="1679"/>
                    <a:pt x="155" y="2394"/>
                  </a:cubicBezTo>
                  <a:cubicBezTo>
                    <a:pt x="48" y="2489"/>
                    <a:pt x="0" y="2608"/>
                    <a:pt x="0" y="2739"/>
                  </a:cubicBezTo>
                  <a:cubicBezTo>
                    <a:pt x="0" y="2870"/>
                    <a:pt x="60" y="3001"/>
                    <a:pt x="155" y="3084"/>
                  </a:cubicBezTo>
                  <a:cubicBezTo>
                    <a:pt x="1036" y="3811"/>
                    <a:pt x="3227" y="5477"/>
                    <a:pt x="4429" y="5477"/>
                  </a:cubicBezTo>
                  <a:cubicBezTo>
                    <a:pt x="5632" y="5477"/>
                    <a:pt x="7823" y="3799"/>
                    <a:pt x="8704" y="3084"/>
                  </a:cubicBezTo>
                  <a:cubicBezTo>
                    <a:pt x="8811" y="2989"/>
                    <a:pt x="8858" y="2870"/>
                    <a:pt x="8858" y="2739"/>
                  </a:cubicBezTo>
                  <a:cubicBezTo>
                    <a:pt x="8870" y="2608"/>
                    <a:pt x="8811" y="2489"/>
                    <a:pt x="8704" y="2394"/>
                  </a:cubicBezTo>
                  <a:cubicBezTo>
                    <a:pt x="7823" y="1667"/>
                    <a:pt x="5632" y="1"/>
                    <a:pt x="44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049;p85">
              <a:extLst>
                <a:ext uri="{FF2B5EF4-FFF2-40B4-BE49-F238E27FC236}">
                  <a16:creationId xmlns:a16="http://schemas.microsoft.com/office/drawing/2014/main" id="{549F7247-B7AA-428F-866B-973F4A4734F2}"/>
                </a:ext>
              </a:extLst>
            </p:cNvPr>
            <p:cNvSpPr/>
            <p:nvPr/>
          </p:nvSpPr>
          <p:spPr>
            <a:xfrm>
              <a:off x="7153680" y="2560255"/>
              <a:ext cx="129230" cy="127129"/>
            </a:xfrm>
            <a:custGeom>
              <a:avLst/>
              <a:gdLst/>
              <a:ahLst/>
              <a:cxnLst/>
              <a:rect l="l" t="t" r="r" b="b"/>
              <a:pathLst>
                <a:path w="4060" h="3994" extrusionOk="0">
                  <a:moveTo>
                    <a:pt x="2016" y="1"/>
                  </a:moveTo>
                  <a:cubicBezTo>
                    <a:pt x="1995" y="1"/>
                    <a:pt x="1974" y="1"/>
                    <a:pt x="1953" y="2"/>
                  </a:cubicBezTo>
                  <a:cubicBezTo>
                    <a:pt x="905" y="38"/>
                    <a:pt x="48" y="883"/>
                    <a:pt x="12" y="1943"/>
                  </a:cubicBezTo>
                  <a:cubicBezTo>
                    <a:pt x="0" y="2466"/>
                    <a:pt x="179" y="2955"/>
                    <a:pt x="488" y="3312"/>
                  </a:cubicBezTo>
                  <a:cubicBezTo>
                    <a:pt x="518" y="3341"/>
                    <a:pt x="557" y="3356"/>
                    <a:pt x="596" y="3356"/>
                  </a:cubicBezTo>
                  <a:cubicBezTo>
                    <a:pt x="634" y="3356"/>
                    <a:pt x="673" y="3341"/>
                    <a:pt x="703" y="3312"/>
                  </a:cubicBezTo>
                  <a:cubicBezTo>
                    <a:pt x="750" y="3264"/>
                    <a:pt x="762" y="3181"/>
                    <a:pt x="703" y="3121"/>
                  </a:cubicBezTo>
                  <a:cubicBezTo>
                    <a:pt x="429" y="2788"/>
                    <a:pt x="274" y="2371"/>
                    <a:pt x="286" y="1907"/>
                  </a:cubicBezTo>
                  <a:cubicBezTo>
                    <a:pt x="334" y="1038"/>
                    <a:pt x="1048" y="311"/>
                    <a:pt x="1917" y="276"/>
                  </a:cubicBezTo>
                  <a:cubicBezTo>
                    <a:pt x="1945" y="274"/>
                    <a:pt x="1973" y="274"/>
                    <a:pt x="2001" y="274"/>
                  </a:cubicBezTo>
                  <a:cubicBezTo>
                    <a:pt x="2963" y="274"/>
                    <a:pt x="3750" y="1065"/>
                    <a:pt x="3727" y="2026"/>
                  </a:cubicBezTo>
                  <a:cubicBezTo>
                    <a:pt x="3703" y="2943"/>
                    <a:pt x="2965" y="3681"/>
                    <a:pt x="2060" y="3717"/>
                  </a:cubicBezTo>
                  <a:cubicBezTo>
                    <a:pt x="2037" y="3717"/>
                    <a:pt x="2014" y="3718"/>
                    <a:pt x="1991" y="3718"/>
                  </a:cubicBezTo>
                  <a:cubicBezTo>
                    <a:pt x="1695" y="3718"/>
                    <a:pt x="1411" y="3646"/>
                    <a:pt x="1179" y="3502"/>
                  </a:cubicBezTo>
                  <a:cubicBezTo>
                    <a:pt x="1159" y="3494"/>
                    <a:pt x="1139" y="3490"/>
                    <a:pt x="1120" y="3490"/>
                  </a:cubicBezTo>
                  <a:cubicBezTo>
                    <a:pt x="1081" y="3490"/>
                    <a:pt x="1044" y="3506"/>
                    <a:pt x="1012" y="3538"/>
                  </a:cubicBezTo>
                  <a:cubicBezTo>
                    <a:pt x="953" y="3586"/>
                    <a:pt x="965" y="3717"/>
                    <a:pt x="1048" y="3752"/>
                  </a:cubicBezTo>
                  <a:cubicBezTo>
                    <a:pt x="1315" y="3902"/>
                    <a:pt x="1611" y="3994"/>
                    <a:pt x="1928" y="3994"/>
                  </a:cubicBezTo>
                  <a:cubicBezTo>
                    <a:pt x="1964" y="3994"/>
                    <a:pt x="2000" y="3993"/>
                    <a:pt x="2036" y="3990"/>
                  </a:cubicBezTo>
                  <a:cubicBezTo>
                    <a:pt x="3096" y="3967"/>
                    <a:pt x="3965" y="3121"/>
                    <a:pt x="4001" y="2062"/>
                  </a:cubicBezTo>
                  <a:cubicBezTo>
                    <a:pt x="4059" y="939"/>
                    <a:pt x="3142" y="1"/>
                    <a:pt x="20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050;p85">
              <a:extLst>
                <a:ext uri="{FF2B5EF4-FFF2-40B4-BE49-F238E27FC236}">
                  <a16:creationId xmlns:a16="http://schemas.microsoft.com/office/drawing/2014/main" id="{EDC400DF-6E7D-4A71-AB3D-45776D81EA41}"/>
                </a:ext>
              </a:extLst>
            </p:cNvPr>
            <p:cNvSpPr/>
            <p:nvPr/>
          </p:nvSpPr>
          <p:spPr>
            <a:xfrm>
              <a:off x="7183982" y="2590239"/>
              <a:ext cx="68244" cy="68244"/>
            </a:xfrm>
            <a:custGeom>
              <a:avLst/>
              <a:gdLst/>
              <a:ahLst/>
              <a:cxnLst/>
              <a:rect l="l" t="t" r="r" b="b"/>
              <a:pathLst>
                <a:path w="2144" h="2144" extrusionOk="0">
                  <a:moveTo>
                    <a:pt x="1072" y="0"/>
                  </a:moveTo>
                  <a:cubicBezTo>
                    <a:pt x="477" y="0"/>
                    <a:pt x="1" y="477"/>
                    <a:pt x="1" y="1072"/>
                  </a:cubicBezTo>
                  <a:cubicBezTo>
                    <a:pt x="1" y="1667"/>
                    <a:pt x="477" y="2144"/>
                    <a:pt x="1072" y="2144"/>
                  </a:cubicBezTo>
                  <a:cubicBezTo>
                    <a:pt x="1668" y="2144"/>
                    <a:pt x="2144" y="1667"/>
                    <a:pt x="2144" y="1072"/>
                  </a:cubicBezTo>
                  <a:cubicBezTo>
                    <a:pt x="2132" y="989"/>
                    <a:pt x="2072" y="929"/>
                    <a:pt x="2001" y="929"/>
                  </a:cubicBezTo>
                  <a:cubicBezTo>
                    <a:pt x="1918" y="929"/>
                    <a:pt x="1858" y="989"/>
                    <a:pt x="1858" y="1060"/>
                  </a:cubicBezTo>
                  <a:cubicBezTo>
                    <a:pt x="1858" y="1489"/>
                    <a:pt x="1501" y="1846"/>
                    <a:pt x="1072" y="1846"/>
                  </a:cubicBezTo>
                  <a:cubicBezTo>
                    <a:pt x="644" y="1846"/>
                    <a:pt x="287" y="1489"/>
                    <a:pt x="287" y="1060"/>
                  </a:cubicBezTo>
                  <a:cubicBezTo>
                    <a:pt x="287" y="620"/>
                    <a:pt x="644" y="262"/>
                    <a:pt x="1072" y="262"/>
                  </a:cubicBezTo>
                  <a:cubicBezTo>
                    <a:pt x="1144" y="262"/>
                    <a:pt x="1203" y="215"/>
                    <a:pt x="1203" y="131"/>
                  </a:cubicBezTo>
                  <a:cubicBezTo>
                    <a:pt x="1203" y="60"/>
                    <a:pt x="1144" y="0"/>
                    <a:pt x="10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051;p85">
              <a:extLst>
                <a:ext uri="{FF2B5EF4-FFF2-40B4-BE49-F238E27FC236}">
                  <a16:creationId xmlns:a16="http://schemas.microsoft.com/office/drawing/2014/main" id="{397A1F3E-5B8A-4695-BDF0-16EC5AE7D238}"/>
                </a:ext>
              </a:extLst>
            </p:cNvPr>
            <p:cNvSpPr/>
            <p:nvPr/>
          </p:nvSpPr>
          <p:spPr>
            <a:xfrm>
              <a:off x="7225297" y="2595904"/>
              <a:ext cx="20880" cy="20880"/>
            </a:xfrm>
            <a:custGeom>
              <a:avLst/>
              <a:gdLst/>
              <a:ahLst/>
              <a:cxnLst/>
              <a:rect l="l" t="t" r="r" b="b"/>
              <a:pathLst>
                <a:path w="656" h="656" extrusionOk="0">
                  <a:moveTo>
                    <a:pt x="322" y="1"/>
                  </a:moveTo>
                  <a:cubicBezTo>
                    <a:pt x="143" y="1"/>
                    <a:pt x="1" y="156"/>
                    <a:pt x="1" y="334"/>
                  </a:cubicBezTo>
                  <a:cubicBezTo>
                    <a:pt x="1" y="513"/>
                    <a:pt x="143" y="656"/>
                    <a:pt x="322" y="656"/>
                  </a:cubicBezTo>
                  <a:cubicBezTo>
                    <a:pt x="501" y="656"/>
                    <a:pt x="655" y="513"/>
                    <a:pt x="655" y="334"/>
                  </a:cubicBezTo>
                  <a:cubicBezTo>
                    <a:pt x="655" y="132"/>
                    <a:pt x="501" y="1"/>
                    <a:pt x="32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9558;p76">
            <a:extLst>
              <a:ext uri="{FF2B5EF4-FFF2-40B4-BE49-F238E27FC236}">
                <a16:creationId xmlns:a16="http://schemas.microsoft.com/office/drawing/2014/main" id="{49AF8982-97A8-4B93-9D8D-C0C4591A309C}"/>
              </a:ext>
            </a:extLst>
          </p:cNvPr>
          <p:cNvSpPr/>
          <p:nvPr/>
        </p:nvSpPr>
        <p:spPr>
          <a:xfrm>
            <a:off x="6433306" y="2597231"/>
            <a:ext cx="2503430" cy="516939"/>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solidFill>
              </a:rPr>
              <a:t>Deadline: Dec. 3</a:t>
            </a:r>
            <a:r>
              <a:rPr lang="en-US" baseline="30000" dirty="0">
                <a:solidFill>
                  <a:schemeClr val="tx2"/>
                </a:solidFill>
              </a:rPr>
              <a:t>rd</a:t>
            </a:r>
            <a:r>
              <a:rPr lang="en-US" dirty="0">
                <a:solidFill>
                  <a:schemeClr val="tx2"/>
                </a:solidFill>
              </a:rPr>
              <a:t>, 2021</a:t>
            </a:r>
            <a:endParaRPr dirty="0">
              <a:solidFill>
                <a:schemeClr val="tx2"/>
              </a:solidFill>
            </a:endParaRPr>
          </a:p>
        </p:txBody>
      </p:sp>
      <p:sp>
        <p:nvSpPr>
          <p:cNvPr id="42" name="Google Shape;9558;p76">
            <a:extLst>
              <a:ext uri="{FF2B5EF4-FFF2-40B4-BE49-F238E27FC236}">
                <a16:creationId xmlns:a16="http://schemas.microsoft.com/office/drawing/2014/main" id="{51C6E0CC-88FE-4AC7-8C90-A0FE7A5F2523}"/>
              </a:ext>
            </a:extLst>
          </p:cNvPr>
          <p:cNvSpPr/>
          <p:nvPr/>
        </p:nvSpPr>
        <p:spPr>
          <a:xfrm>
            <a:off x="6433306" y="3925847"/>
            <a:ext cx="2503430" cy="516939"/>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solidFill>
              </a:rPr>
              <a:t>Online Services: ~ $500</a:t>
            </a:r>
            <a:endParaRPr dirty="0">
              <a:solidFill>
                <a:schemeClr val="tx2"/>
              </a:solidFill>
            </a:endParaRPr>
          </a:p>
        </p:txBody>
      </p:sp>
      <p:sp>
        <p:nvSpPr>
          <p:cNvPr id="43" name="Google Shape;9558;p76">
            <a:extLst>
              <a:ext uri="{FF2B5EF4-FFF2-40B4-BE49-F238E27FC236}">
                <a16:creationId xmlns:a16="http://schemas.microsoft.com/office/drawing/2014/main" id="{D8495ED4-EB35-4CAC-B04B-E48852E583A4}"/>
              </a:ext>
            </a:extLst>
          </p:cNvPr>
          <p:cNvSpPr/>
          <p:nvPr/>
        </p:nvSpPr>
        <p:spPr>
          <a:xfrm>
            <a:off x="6433306" y="3252296"/>
            <a:ext cx="2503430" cy="516939"/>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tx2"/>
                </a:solidFill>
              </a:rPr>
              <a:t>Necessary Fields needed based on Research Analysis</a:t>
            </a:r>
            <a:endParaRPr dirty="0">
              <a:solidFill>
                <a:schemeClr val="tx2"/>
              </a:solidFill>
            </a:endParaRPr>
          </a:p>
        </p:txBody>
      </p:sp>
      <p:sp>
        <p:nvSpPr>
          <p:cNvPr id="44" name="Google Shape;207;p43">
            <a:extLst>
              <a:ext uri="{FF2B5EF4-FFF2-40B4-BE49-F238E27FC236}">
                <a16:creationId xmlns:a16="http://schemas.microsoft.com/office/drawing/2014/main" id="{C42B2670-0FA8-4EAF-96BC-6F1C7E95411B}"/>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10</a:t>
            </a:r>
          </a:p>
        </p:txBody>
      </p:sp>
    </p:spTree>
    <p:extLst>
      <p:ext uri="{BB962C8B-B14F-4D97-AF65-F5344CB8AC3E}">
        <p14:creationId xmlns:p14="http://schemas.microsoft.com/office/powerpoint/2010/main" val="223772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2708910" y="2562591"/>
            <a:ext cx="372618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Project Knowledge Areas</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04</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07;p43">
            <a:extLst>
              <a:ext uri="{FF2B5EF4-FFF2-40B4-BE49-F238E27FC236}">
                <a16:creationId xmlns:a16="http://schemas.microsoft.com/office/drawing/2014/main" id="{9A594D2D-16E4-43A0-A982-AB18E77E5868}"/>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11</a:t>
            </a:r>
          </a:p>
        </p:txBody>
      </p:sp>
    </p:spTree>
    <p:extLst>
      <p:ext uri="{BB962C8B-B14F-4D97-AF65-F5344CB8AC3E}">
        <p14:creationId xmlns:p14="http://schemas.microsoft.com/office/powerpoint/2010/main" val="395124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1013624" y="455517"/>
            <a:ext cx="4625176"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 Knowledge Areas</a:t>
            </a:r>
            <a:endParaRPr dirty="0">
              <a:solidFill>
                <a:schemeClr val="accent1"/>
              </a:solidFill>
            </a:endParaRPr>
          </a:p>
        </p:txBody>
      </p:sp>
      <p:sp>
        <p:nvSpPr>
          <p:cNvPr id="215" name="Google Shape;215;p44"/>
          <p:cNvSpPr txBox="1">
            <a:spLocks noGrp="1"/>
          </p:cNvSpPr>
          <p:nvPr>
            <p:ph type="body" idx="1"/>
          </p:nvPr>
        </p:nvSpPr>
        <p:spPr>
          <a:xfrm>
            <a:off x="533587" y="2283199"/>
            <a:ext cx="2051881" cy="7601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Scope Management</a:t>
            </a:r>
          </a:p>
        </p:txBody>
      </p:sp>
      <p:cxnSp>
        <p:nvCxnSpPr>
          <p:cNvPr id="216" name="Google Shape;216;p44"/>
          <p:cNvCxnSpPr>
            <a:cxnSpLocks/>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28" name="Google Shape;11328;p81">
            <a:extLst>
              <a:ext uri="{FF2B5EF4-FFF2-40B4-BE49-F238E27FC236}">
                <a16:creationId xmlns:a16="http://schemas.microsoft.com/office/drawing/2014/main" id="{CB9DFD78-F210-42AF-ACD5-783747F3993C}"/>
              </a:ext>
            </a:extLst>
          </p:cNvPr>
          <p:cNvGrpSpPr/>
          <p:nvPr/>
        </p:nvGrpSpPr>
        <p:grpSpPr>
          <a:xfrm>
            <a:off x="1252221" y="2767310"/>
            <a:ext cx="577470" cy="734077"/>
            <a:chOff x="5377363" y="1516169"/>
            <a:chExt cx="257357" cy="356627"/>
          </a:xfrm>
        </p:grpSpPr>
        <p:sp>
          <p:nvSpPr>
            <p:cNvPr id="29" name="Google Shape;11329;p81">
              <a:extLst>
                <a:ext uri="{FF2B5EF4-FFF2-40B4-BE49-F238E27FC236}">
                  <a16:creationId xmlns:a16="http://schemas.microsoft.com/office/drawing/2014/main" id="{C1F06996-4B43-436D-BD62-3EFD366E6AA0}"/>
                </a:ext>
              </a:extLst>
            </p:cNvPr>
            <p:cNvSpPr/>
            <p:nvPr/>
          </p:nvSpPr>
          <p:spPr>
            <a:xfrm>
              <a:off x="5377363" y="1516169"/>
              <a:ext cx="257357" cy="356627"/>
            </a:xfrm>
            <a:custGeom>
              <a:avLst/>
              <a:gdLst/>
              <a:ahLst/>
              <a:cxnLst/>
              <a:rect l="l" t="t" r="r" b="b"/>
              <a:pathLst>
                <a:path w="8086" h="11205" extrusionOk="0">
                  <a:moveTo>
                    <a:pt x="4073" y="334"/>
                  </a:moveTo>
                  <a:cubicBezTo>
                    <a:pt x="4263" y="334"/>
                    <a:pt x="4430" y="441"/>
                    <a:pt x="4525" y="608"/>
                  </a:cubicBezTo>
                  <a:cubicBezTo>
                    <a:pt x="4561" y="656"/>
                    <a:pt x="4620" y="679"/>
                    <a:pt x="4680" y="679"/>
                  </a:cubicBezTo>
                  <a:lnTo>
                    <a:pt x="5299" y="679"/>
                  </a:lnTo>
                  <a:cubicBezTo>
                    <a:pt x="5406" y="679"/>
                    <a:pt x="5490" y="775"/>
                    <a:pt x="5490" y="870"/>
                  </a:cubicBezTo>
                  <a:lnTo>
                    <a:pt x="5490" y="1406"/>
                  </a:lnTo>
                  <a:lnTo>
                    <a:pt x="2668" y="1406"/>
                  </a:lnTo>
                  <a:lnTo>
                    <a:pt x="2668" y="870"/>
                  </a:lnTo>
                  <a:lnTo>
                    <a:pt x="2644" y="870"/>
                  </a:lnTo>
                  <a:cubicBezTo>
                    <a:pt x="2644" y="775"/>
                    <a:pt x="2727" y="679"/>
                    <a:pt x="2835" y="679"/>
                  </a:cubicBezTo>
                  <a:lnTo>
                    <a:pt x="3454" y="679"/>
                  </a:lnTo>
                  <a:cubicBezTo>
                    <a:pt x="3513" y="679"/>
                    <a:pt x="3573" y="656"/>
                    <a:pt x="3608" y="608"/>
                  </a:cubicBezTo>
                  <a:cubicBezTo>
                    <a:pt x="3716" y="441"/>
                    <a:pt x="3870" y="334"/>
                    <a:pt x="4073" y="334"/>
                  </a:cubicBezTo>
                  <a:close/>
                  <a:moveTo>
                    <a:pt x="7395" y="1037"/>
                  </a:moveTo>
                  <a:cubicBezTo>
                    <a:pt x="7597" y="1037"/>
                    <a:pt x="7764" y="1203"/>
                    <a:pt x="7764" y="1394"/>
                  </a:cubicBezTo>
                  <a:lnTo>
                    <a:pt x="7764" y="10514"/>
                  </a:lnTo>
                  <a:cubicBezTo>
                    <a:pt x="7764" y="10716"/>
                    <a:pt x="7597" y="10871"/>
                    <a:pt x="7395" y="10871"/>
                  </a:cubicBezTo>
                  <a:lnTo>
                    <a:pt x="727" y="10871"/>
                  </a:lnTo>
                  <a:cubicBezTo>
                    <a:pt x="537" y="10871"/>
                    <a:pt x="370" y="10704"/>
                    <a:pt x="370" y="10514"/>
                  </a:cubicBezTo>
                  <a:lnTo>
                    <a:pt x="370" y="1394"/>
                  </a:lnTo>
                  <a:cubicBezTo>
                    <a:pt x="370" y="1203"/>
                    <a:pt x="537" y="1037"/>
                    <a:pt x="727" y="1037"/>
                  </a:cubicBezTo>
                  <a:lnTo>
                    <a:pt x="2323" y="1037"/>
                  </a:lnTo>
                  <a:lnTo>
                    <a:pt x="2323" y="1572"/>
                  </a:lnTo>
                  <a:cubicBezTo>
                    <a:pt x="2323" y="1668"/>
                    <a:pt x="2406" y="1739"/>
                    <a:pt x="2489" y="1739"/>
                  </a:cubicBezTo>
                  <a:lnTo>
                    <a:pt x="5644" y="1739"/>
                  </a:lnTo>
                  <a:cubicBezTo>
                    <a:pt x="5728" y="1739"/>
                    <a:pt x="5811" y="1668"/>
                    <a:pt x="5811" y="1572"/>
                  </a:cubicBezTo>
                  <a:lnTo>
                    <a:pt x="5811" y="1037"/>
                  </a:lnTo>
                  <a:close/>
                  <a:moveTo>
                    <a:pt x="4037" y="1"/>
                  </a:moveTo>
                  <a:cubicBezTo>
                    <a:pt x="3751" y="1"/>
                    <a:pt x="3501" y="132"/>
                    <a:pt x="3335" y="358"/>
                  </a:cubicBezTo>
                  <a:lnTo>
                    <a:pt x="2799" y="358"/>
                  </a:lnTo>
                  <a:cubicBezTo>
                    <a:pt x="2585" y="358"/>
                    <a:pt x="2382" y="501"/>
                    <a:pt x="2311" y="715"/>
                  </a:cubicBezTo>
                  <a:lnTo>
                    <a:pt x="691" y="715"/>
                  </a:lnTo>
                  <a:cubicBezTo>
                    <a:pt x="299" y="715"/>
                    <a:pt x="1" y="1025"/>
                    <a:pt x="1" y="1394"/>
                  </a:cubicBezTo>
                  <a:lnTo>
                    <a:pt x="1" y="10514"/>
                  </a:lnTo>
                  <a:cubicBezTo>
                    <a:pt x="1" y="10907"/>
                    <a:pt x="322" y="11204"/>
                    <a:pt x="691" y="11204"/>
                  </a:cubicBezTo>
                  <a:lnTo>
                    <a:pt x="7359" y="11204"/>
                  </a:lnTo>
                  <a:cubicBezTo>
                    <a:pt x="7740" y="11204"/>
                    <a:pt x="8038" y="10895"/>
                    <a:pt x="8038" y="10514"/>
                  </a:cubicBezTo>
                  <a:lnTo>
                    <a:pt x="8038" y="1394"/>
                  </a:lnTo>
                  <a:cubicBezTo>
                    <a:pt x="8085" y="1025"/>
                    <a:pt x="7776" y="715"/>
                    <a:pt x="7383" y="715"/>
                  </a:cubicBezTo>
                  <a:lnTo>
                    <a:pt x="5763" y="715"/>
                  </a:lnTo>
                  <a:cubicBezTo>
                    <a:pt x="5692" y="501"/>
                    <a:pt x="5490" y="358"/>
                    <a:pt x="5275" y="358"/>
                  </a:cubicBezTo>
                  <a:lnTo>
                    <a:pt x="4740" y="358"/>
                  </a:lnTo>
                  <a:cubicBezTo>
                    <a:pt x="4573" y="132"/>
                    <a:pt x="4323" y="1"/>
                    <a:pt x="4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330;p81">
              <a:extLst>
                <a:ext uri="{FF2B5EF4-FFF2-40B4-BE49-F238E27FC236}">
                  <a16:creationId xmlns:a16="http://schemas.microsoft.com/office/drawing/2014/main" id="{CC17FF57-1F0B-4F0B-8395-1028801DC0B3}"/>
                </a:ext>
              </a:extLst>
            </p:cNvPr>
            <p:cNvSpPr/>
            <p:nvPr/>
          </p:nvSpPr>
          <p:spPr>
            <a:xfrm>
              <a:off x="5501681" y="1538925"/>
              <a:ext cx="10248" cy="10248"/>
            </a:xfrm>
            <a:custGeom>
              <a:avLst/>
              <a:gdLst/>
              <a:ahLst/>
              <a:cxnLst/>
              <a:rect l="l" t="t" r="r" b="b"/>
              <a:pathLst>
                <a:path w="322" h="322" extrusionOk="0">
                  <a:moveTo>
                    <a:pt x="167" y="0"/>
                  </a:moveTo>
                  <a:cubicBezTo>
                    <a:pt x="72" y="0"/>
                    <a:pt x="0" y="71"/>
                    <a:pt x="0" y="155"/>
                  </a:cubicBezTo>
                  <a:cubicBezTo>
                    <a:pt x="0" y="250"/>
                    <a:pt x="72" y="322"/>
                    <a:pt x="167" y="322"/>
                  </a:cubicBezTo>
                  <a:cubicBezTo>
                    <a:pt x="250" y="322"/>
                    <a:pt x="322" y="250"/>
                    <a:pt x="322" y="155"/>
                  </a:cubicBezTo>
                  <a:cubicBezTo>
                    <a:pt x="322" y="71"/>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31;p81">
              <a:extLst>
                <a:ext uri="{FF2B5EF4-FFF2-40B4-BE49-F238E27FC236}">
                  <a16:creationId xmlns:a16="http://schemas.microsoft.com/office/drawing/2014/main" id="{DAEF1A10-45D3-463B-93AF-AF4C22C8997B}"/>
                </a:ext>
              </a:extLst>
            </p:cNvPr>
            <p:cNvSpPr/>
            <p:nvPr/>
          </p:nvSpPr>
          <p:spPr>
            <a:xfrm>
              <a:off x="5401233" y="1560886"/>
              <a:ext cx="211112" cy="278554"/>
            </a:xfrm>
            <a:custGeom>
              <a:avLst/>
              <a:gdLst/>
              <a:ahLst/>
              <a:cxnLst/>
              <a:rect l="l" t="t" r="r" b="b"/>
              <a:pathLst>
                <a:path w="6633" h="8752" extrusionOk="0">
                  <a:moveTo>
                    <a:pt x="156" y="1"/>
                  </a:moveTo>
                  <a:cubicBezTo>
                    <a:pt x="72" y="1"/>
                    <a:pt x="1" y="84"/>
                    <a:pt x="1" y="167"/>
                  </a:cubicBezTo>
                  <a:lnTo>
                    <a:pt x="1" y="8597"/>
                  </a:lnTo>
                  <a:cubicBezTo>
                    <a:pt x="1" y="8680"/>
                    <a:pt x="72" y="8752"/>
                    <a:pt x="156" y="8752"/>
                  </a:cubicBezTo>
                  <a:lnTo>
                    <a:pt x="6466" y="8752"/>
                  </a:lnTo>
                  <a:cubicBezTo>
                    <a:pt x="6561" y="8752"/>
                    <a:pt x="6633" y="8680"/>
                    <a:pt x="6633" y="8597"/>
                  </a:cubicBezTo>
                  <a:lnTo>
                    <a:pt x="6633" y="167"/>
                  </a:lnTo>
                  <a:cubicBezTo>
                    <a:pt x="6633" y="84"/>
                    <a:pt x="6561" y="1"/>
                    <a:pt x="6478" y="1"/>
                  </a:cubicBezTo>
                  <a:lnTo>
                    <a:pt x="5597" y="1"/>
                  </a:lnTo>
                  <a:cubicBezTo>
                    <a:pt x="5502" y="1"/>
                    <a:pt x="5430" y="84"/>
                    <a:pt x="5430" y="167"/>
                  </a:cubicBezTo>
                  <a:cubicBezTo>
                    <a:pt x="5430" y="263"/>
                    <a:pt x="5502" y="334"/>
                    <a:pt x="5597" y="334"/>
                  </a:cubicBezTo>
                  <a:lnTo>
                    <a:pt x="6311" y="334"/>
                  </a:lnTo>
                  <a:lnTo>
                    <a:pt x="6311" y="8430"/>
                  </a:lnTo>
                  <a:lnTo>
                    <a:pt x="322" y="8430"/>
                  </a:lnTo>
                  <a:lnTo>
                    <a:pt x="322" y="334"/>
                  </a:lnTo>
                  <a:lnTo>
                    <a:pt x="1037" y="334"/>
                  </a:lnTo>
                  <a:cubicBezTo>
                    <a:pt x="1132" y="334"/>
                    <a:pt x="1203" y="263"/>
                    <a:pt x="1203" y="167"/>
                  </a:cubicBezTo>
                  <a:cubicBezTo>
                    <a:pt x="1203" y="84"/>
                    <a:pt x="1132" y="1"/>
                    <a:pt x="1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332;p81">
              <a:extLst>
                <a:ext uri="{FF2B5EF4-FFF2-40B4-BE49-F238E27FC236}">
                  <a16:creationId xmlns:a16="http://schemas.microsoft.com/office/drawing/2014/main" id="{A5B5798C-4C4C-4D0B-BAD4-0238A8D66402}"/>
                </a:ext>
              </a:extLst>
            </p:cNvPr>
            <p:cNvSpPr/>
            <p:nvPr/>
          </p:nvSpPr>
          <p:spPr>
            <a:xfrm>
              <a:off x="5434207" y="1672664"/>
              <a:ext cx="33387" cy="33387"/>
            </a:xfrm>
            <a:custGeom>
              <a:avLst/>
              <a:gdLst/>
              <a:ahLst/>
              <a:cxnLst/>
              <a:rect l="l" t="t" r="r" b="b"/>
              <a:pathLst>
                <a:path w="1049" h="1049" extrusionOk="0">
                  <a:moveTo>
                    <a:pt x="525" y="311"/>
                  </a:moveTo>
                  <a:cubicBezTo>
                    <a:pt x="632" y="311"/>
                    <a:pt x="715" y="406"/>
                    <a:pt x="715" y="513"/>
                  </a:cubicBezTo>
                  <a:cubicBezTo>
                    <a:pt x="703" y="608"/>
                    <a:pt x="632" y="703"/>
                    <a:pt x="525" y="703"/>
                  </a:cubicBezTo>
                  <a:cubicBezTo>
                    <a:pt x="418" y="703"/>
                    <a:pt x="334" y="608"/>
                    <a:pt x="334" y="513"/>
                  </a:cubicBezTo>
                  <a:cubicBezTo>
                    <a:pt x="334" y="406"/>
                    <a:pt x="418" y="311"/>
                    <a:pt x="525" y="311"/>
                  </a:cubicBezTo>
                  <a:close/>
                  <a:moveTo>
                    <a:pt x="525" y="1"/>
                  </a:moveTo>
                  <a:cubicBezTo>
                    <a:pt x="239" y="1"/>
                    <a:pt x="1" y="239"/>
                    <a:pt x="1" y="525"/>
                  </a:cubicBezTo>
                  <a:cubicBezTo>
                    <a:pt x="1" y="811"/>
                    <a:pt x="239" y="1049"/>
                    <a:pt x="525" y="1049"/>
                  </a:cubicBezTo>
                  <a:cubicBezTo>
                    <a:pt x="810" y="1049"/>
                    <a:pt x="1049" y="811"/>
                    <a:pt x="1049" y="525"/>
                  </a:cubicBezTo>
                  <a:cubicBezTo>
                    <a:pt x="1049" y="239"/>
                    <a:pt x="810" y="1"/>
                    <a:pt x="5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333;p81">
              <a:extLst>
                <a:ext uri="{FF2B5EF4-FFF2-40B4-BE49-F238E27FC236}">
                  <a16:creationId xmlns:a16="http://schemas.microsoft.com/office/drawing/2014/main" id="{BF3E2BAB-6B8C-418E-AB75-BA2F3304A962}"/>
                </a:ext>
              </a:extLst>
            </p:cNvPr>
            <p:cNvSpPr/>
            <p:nvPr/>
          </p:nvSpPr>
          <p:spPr>
            <a:xfrm>
              <a:off x="5434207" y="1723079"/>
              <a:ext cx="33387" cy="33005"/>
            </a:xfrm>
            <a:custGeom>
              <a:avLst/>
              <a:gdLst/>
              <a:ahLst/>
              <a:cxnLst/>
              <a:rect l="l" t="t" r="r" b="b"/>
              <a:pathLst>
                <a:path w="1049" h="1037" extrusionOk="0">
                  <a:moveTo>
                    <a:pt x="525" y="310"/>
                  </a:moveTo>
                  <a:cubicBezTo>
                    <a:pt x="632" y="310"/>
                    <a:pt x="715" y="405"/>
                    <a:pt x="715" y="501"/>
                  </a:cubicBezTo>
                  <a:cubicBezTo>
                    <a:pt x="703" y="608"/>
                    <a:pt x="632" y="703"/>
                    <a:pt x="525" y="703"/>
                  </a:cubicBezTo>
                  <a:cubicBezTo>
                    <a:pt x="418" y="703"/>
                    <a:pt x="334" y="608"/>
                    <a:pt x="334" y="501"/>
                  </a:cubicBezTo>
                  <a:cubicBezTo>
                    <a:pt x="334" y="405"/>
                    <a:pt x="418" y="310"/>
                    <a:pt x="525" y="310"/>
                  </a:cubicBezTo>
                  <a:close/>
                  <a:moveTo>
                    <a:pt x="525" y="0"/>
                  </a:moveTo>
                  <a:cubicBezTo>
                    <a:pt x="239" y="0"/>
                    <a:pt x="1" y="239"/>
                    <a:pt x="1" y="512"/>
                  </a:cubicBezTo>
                  <a:cubicBezTo>
                    <a:pt x="1" y="798"/>
                    <a:pt x="239" y="1036"/>
                    <a:pt x="525" y="1036"/>
                  </a:cubicBezTo>
                  <a:cubicBezTo>
                    <a:pt x="810" y="1036"/>
                    <a:pt x="1049" y="798"/>
                    <a:pt x="1049" y="512"/>
                  </a:cubicBezTo>
                  <a:cubicBezTo>
                    <a:pt x="1049" y="239"/>
                    <a:pt x="810" y="0"/>
                    <a:pt x="5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334;p81">
              <a:extLst>
                <a:ext uri="{FF2B5EF4-FFF2-40B4-BE49-F238E27FC236}">
                  <a16:creationId xmlns:a16="http://schemas.microsoft.com/office/drawing/2014/main" id="{08A35C8D-D149-4464-93DE-28333B82071B}"/>
                </a:ext>
              </a:extLst>
            </p:cNvPr>
            <p:cNvSpPr/>
            <p:nvPr/>
          </p:nvSpPr>
          <p:spPr>
            <a:xfrm>
              <a:off x="5434207" y="1773112"/>
              <a:ext cx="33387" cy="33355"/>
            </a:xfrm>
            <a:custGeom>
              <a:avLst/>
              <a:gdLst/>
              <a:ahLst/>
              <a:cxnLst/>
              <a:rect l="l" t="t" r="r" b="b"/>
              <a:pathLst>
                <a:path w="1049" h="1048" extrusionOk="0">
                  <a:moveTo>
                    <a:pt x="525" y="310"/>
                  </a:moveTo>
                  <a:cubicBezTo>
                    <a:pt x="632" y="310"/>
                    <a:pt x="715" y="405"/>
                    <a:pt x="715" y="512"/>
                  </a:cubicBezTo>
                  <a:cubicBezTo>
                    <a:pt x="703" y="619"/>
                    <a:pt x="632" y="703"/>
                    <a:pt x="525" y="703"/>
                  </a:cubicBezTo>
                  <a:cubicBezTo>
                    <a:pt x="418" y="703"/>
                    <a:pt x="334" y="607"/>
                    <a:pt x="334" y="512"/>
                  </a:cubicBezTo>
                  <a:cubicBezTo>
                    <a:pt x="334" y="405"/>
                    <a:pt x="418" y="310"/>
                    <a:pt x="525" y="310"/>
                  </a:cubicBezTo>
                  <a:close/>
                  <a:moveTo>
                    <a:pt x="525" y="0"/>
                  </a:moveTo>
                  <a:cubicBezTo>
                    <a:pt x="239" y="0"/>
                    <a:pt x="1" y="238"/>
                    <a:pt x="1" y="524"/>
                  </a:cubicBezTo>
                  <a:cubicBezTo>
                    <a:pt x="1" y="810"/>
                    <a:pt x="239" y="1048"/>
                    <a:pt x="525" y="1048"/>
                  </a:cubicBezTo>
                  <a:cubicBezTo>
                    <a:pt x="810" y="1048"/>
                    <a:pt x="1049" y="810"/>
                    <a:pt x="1049" y="524"/>
                  </a:cubicBezTo>
                  <a:cubicBezTo>
                    <a:pt x="1025" y="226"/>
                    <a:pt x="810" y="0"/>
                    <a:pt x="5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335;p81">
              <a:extLst>
                <a:ext uri="{FF2B5EF4-FFF2-40B4-BE49-F238E27FC236}">
                  <a16:creationId xmlns:a16="http://schemas.microsoft.com/office/drawing/2014/main" id="{C0431263-A2F0-4008-AAF8-032622F18217}"/>
                </a:ext>
              </a:extLst>
            </p:cNvPr>
            <p:cNvSpPr/>
            <p:nvPr/>
          </p:nvSpPr>
          <p:spPr>
            <a:xfrm>
              <a:off x="5478924" y="1672664"/>
              <a:ext cx="60663" cy="10662"/>
            </a:xfrm>
            <a:custGeom>
              <a:avLst/>
              <a:gdLst/>
              <a:ahLst/>
              <a:cxnLst/>
              <a:rect l="l" t="t" r="r" b="b"/>
              <a:pathLst>
                <a:path w="1906" h="335" extrusionOk="0">
                  <a:moveTo>
                    <a:pt x="167" y="1"/>
                  </a:moveTo>
                  <a:cubicBezTo>
                    <a:pt x="72" y="1"/>
                    <a:pt x="1" y="84"/>
                    <a:pt x="1" y="168"/>
                  </a:cubicBezTo>
                  <a:cubicBezTo>
                    <a:pt x="1" y="263"/>
                    <a:pt x="72" y="334"/>
                    <a:pt x="167" y="334"/>
                  </a:cubicBezTo>
                  <a:lnTo>
                    <a:pt x="1739" y="334"/>
                  </a:lnTo>
                  <a:cubicBezTo>
                    <a:pt x="1822" y="334"/>
                    <a:pt x="1906" y="263"/>
                    <a:pt x="1906" y="168"/>
                  </a:cubicBezTo>
                  <a:cubicBezTo>
                    <a:pt x="1906" y="84"/>
                    <a:pt x="1846" y="1"/>
                    <a:pt x="17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336;p81">
              <a:extLst>
                <a:ext uri="{FF2B5EF4-FFF2-40B4-BE49-F238E27FC236}">
                  <a16:creationId xmlns:a16="http://schemas.microsoft.com/office/drawing/2014/main" id="{4A4260EE-2256-40DD-AFF1-36A00EDA43E0}"/>
                </a:ext>
              </a:extLst>
            </p:cNvPr>
            <p:cNvSpPr/>
            <p:nvPr/>
          </p:nvSpPr>
          <p:spPr>
            <a:xfrm>
              <a:off x="5478924" y="1695039"/>
              <a:ext cx="99716" cy="10630"/>
            </a:xfrm>
            <a:custGeom>
              <a:avLst/>
              <a:gdLst/>
              <a:ahLst/>
              <a:cxnLst/>
              <a:rect l="l" t="t" r="r" b="b"/>
              <a:pathLst>
                <a:path w="3133" h="334" extrusionOk="0">
                  <a:moveTo>
                    <a:pt x="156" y="0"/>
                  </a:moveTo>
                  <a:cubicBezTo>
                    <a:pt x="72" y="0"/>
                    <a:pt x="1" y="72"/>
                    <a:pt x="1" y="167"/>
                  </a:cubicBezTo>
                  <a:cubicBezTo>
                    <a:pt x="1" y="250"/>
                    <a:pt x="72" y="334"/>
                    <a:pt x="156" y="334"/>
                  </a:cubicBezTo>
                  <a:lnTo>
                    <a:pt x="2977" y="334"/>
                  </a:lnTo>
                  <a:cubicBezTo>
                    <a:pt x="3061" y="334"/>
                    <a:pt x="3132" y="250"/>
                    <a:pt x="3132" y="167"/>
                  </a:cubicBezTo>
                  <a:cubicBezTo>
                    <a:pt x="3132" y="72"/>
                    <a:pt x="3061" y="0"/>
                    <a:pt x="29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337;p81">
              <a:extLst>
                <a:ext uri="{FF2B5EF4-FFF2-40B4-BE49-F238E27FC236}">
                  <a16:creationId xmlns:a16="http://schemas.microsoft.com/office/drawing/2014/main" id="{16F1D596-7160-4B09-A967-0C5860CD5D93}"/>
                </a:ext>
              </a:extLst>
            </p:cNvPr>
            <p:cNvSpPr/>
            <p:nvPr/>
          </p:nvSpPr>
          <p:spPr>
            <a:xfrm>
              <a:off x="5478924" y="1723079"/>
              <a:ext cx="60663" cy="10248"/>
            </a:xfrm>
            <a:custGeom>
              <a:avLst/>
              <a:gdLst/>
              <a:ahLst/>
              <a:cxnLst/>
              <a:rect l="l" t="t" r="r" b="b"/>
              <a:pathLst>
                <a:path w="1906" h="322" extrusionOk="0">
                  <a:moveTo>
                    <a:pt x="167" y="0"/>
                  </a:moveTo>
                  <a:cubicBezTo>
                    <a:pt x="72" y="0"/>
                    <a:pt x="1" y="72"/>
                    <a:pt x="1" y="167"/>
                  </a:cubicBezTo>
                  <a:cubicBezTo>
                    <a:pt x="1" y="251"/>
                    <a:pt x="72" y="322"/>
                    <a:pt x="167" y="322"/>
                  </a:cubicBezTo>
                  <a:lnTo>
                    <a:pt x="1739" y="322"/>
                  </a:lnTo>
                  <a:cubicBezTo>
                    <a:pt x="1822" y="322"/>
                    <a:pt x="1906" y="251"/>
                    <a:pt x="1906" y="167"/>
                  </a:cubicBezTo>
                  <a:cubicBezTo>
                    <a:pt x="1906" y="72"/>
                    <a:pt x="1846" y="0"/>
                    <a:pt x="17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338;p81">
              <a:extLst>
                <a:ext uri="{FF2B5EF4-FFF2-40B4-BE49-F238E27FC236}">
                  <a16:creationId xmlns:a16="http://schemas.microsoft.com/office/drawing/2014/main" id="{E4FC7179-3219-4DEF-B535-C2112F26B7D2}"/>
                </a:ext>
              </a:extLst>
            </p:cNvPr>
            <p:cNvSpPr/>
            <p:nvPr/>
          </p:nvSpPr>
          <p:spPr>
            <a:xfrm>
              <a:off x="5478924" y="1745422"/>
              <a:ext cx="99716" cy="10280"/>
            </a:xfrm>
            <a:custGeom>
              <a:avLst/>
              <a:gdLst/>
              <a:ahLst/>
              <a:cxnLst/>
              <a:rect l="l" t="t" r="r" b="b"/>
              <a:pathLst>
                <a:path w="3133" h="323" extrusionOk="0">
                  <a:moveTo>
                    <a:pt x="156" y="1"/>
                  </a:moveTo>
                  <a:cubicBezTo>
                    <a:pt x="72" y="1"/>
                    <a:pt x="1" y="72"/>
                    <a:pt x="1" y="156"/>
                  </a:cubicBezTo>
                  <a:cubicBezTo>
                    <a:pt x="1" y="251"/>
                    <a:pt x="72" y="322"/>
                    <a:pt x="156" y="322"/>
                  </a:cubicBezTo>
                  <a:lnTo>
                    <a:pt x="2977" y="322"/>
                  </a:lnTo>
                  <a:cubicBezTo>
                    <a:pt x="3061" y="322"/>
                    <a:pt x="3132" y="251"/>
                    <a:pt x="3132" y="156"/>
                  </a:cubicBezTo>
                  <a:cubicBezTo>
                    <a:pt x="3132" y="72"/>
                    <a:pt x="3061" y="1"/>
                    <a:pt x="29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39;p81">
              <a:extLst>
                <a:ext uri="{FF2B5EF4-FFF2-40B4-BE49-F238E27FC236}">
                  <a16:creationId xmlns:a16="http://schemas.microsoft.com/office/drawing/2014/main" id="{5905BE3E-5A6D-400E-A837-8541F6F7EA38}"/>
                </a:ext>
              </a:extLst>
            </p:cNvPr>
            <p:cNvSpPr/>
            <p:nvPr/>
          </p:nvSpPr>
          <p:spPr>
            <a:xfrm>
              <a:off x="5478924" y="1773112"/>
              <a:ext cx="60663" cy="10630"/>
            </a:xfrm>
            <a:custGeom>
              <a:avLst/>
              <a:gdLst/>
              <a:ahLst/>
              <a:cxnLst/>
              <a:rect l="l" t="t" r="r" b="b"/>
              <a:pathLst>
                <a:path w="1906" h="334" extrusionOk="0">
                  <a:moveTo>
                    <a:pt x="167" y="0"/>
                  </a:moveTo>
                  <a:cubicBezTo>
                    <a:pt x="72" y="0"/>
                    <a:pt x="1" y="83"/>
                    <a:pt x="1" y="167"/>
                  </a:cubicBezTo>
                  <a:cubicBezTo>
                    <a:pt x="1" y="262"/>
                    <a:pt x="72" y="333"/>
                    <a:pt x="167" y="333"/>
                  </a:cubicBezTo>
                  <a:lnTo>
                    <a:pt x="1739" y="333"/>
                  </a:lnTo>
                  <a:cubicBezTo>
                    <a:pt x="1822" y="333"/>
                    <a:pt x="1906" y="262"/>
                    <a:pt x="1906" y="167"/>
                  </a:cubicBezTo>
                  <a:cubicBezTo>
                    <a:pt x="1906" y="83"/>
                    <a:pt x="1846" y="0"/>
                    <a:pt x="17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340;p81">
              <a:extLst>
                <a:ext uri="{FF2B5EF4-FFF2-40B4-BE49-F238E27FC236}">
                  <a16:creationId xmlns:a16="http://schemas.microsoft.com/office/drawing/2014/main" id="{64C44CD2-7FAC-4445-83E5-13EB5BA0E067}"/>
                </a:ext>
              </a:extLst>
            </p:cNvPr>
            <p:cNvSpPr/>
            <p:nvPr/>
          </p:nvSpPr>
          <p:spPr>
            <a:xfrm>
              <a:off x="5478924" y="1795455"/>
              <a:ext cx="99716" cy="10630"/>
            </a:xfrm>
            <a:custGeom>
              <a:avLst/>
              <a:gdLst/>
              <a:ahLst/>
              <a:cxnLst/>
              <a:rect l="l" t="t" r="r" b="b"/>
              <a:pathLst>
                <a:path w="3133" h="334"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341;p81">
              <a:extLst>
                <a:ext uri="{FF2B5EF4-FFF2-40B4-BE49-F238E27FC236}">
                  <a16:creationId xmlns:a16="http://schemas.microsoft.com/office/drawing/2014/main" id="{3ACD89A3-D30B-43FC-85AC-45CB1CBC1342}"/>
                </a:ext>
              </a:extLst>
            </p:cNvPr>
            <p:cNvSpPr/>
            <p:nvPr/>
          </p:nvSpPr>
          <p:spPr>
            <a:xfrm>
              <a:off x="5478924" y="1588926"/>
              <a:ext cx="99716" cy="10662"/>
            </a:xfrm>
            <a:custGeom>
              <a:avLst/>
              <a:gdLst/>
              <a:ahLst/>
              <a:cxnLst/>
              <a:rect l="l" t="t" r="r" b="b"/>
              <a:pathLst>
                <a:path w="3133" h="335"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342;p81">
              <a:extLst>
                <a:ext uri="{FF2B5EF4-FFF2-40B4-BE49-F238E27FC236}">
                  <a16:creationId xmlns:a16="http://schemas.microsoft.com/office/drawing/2014/main" id="{0AB4AD89-6AC0-4233-97D4-A54B1E42E95C}"/>
                </a:ext>
              </a:extLst>
            </p:cNvPr>
            <p:cNvSpPr/>
            <p:nvPr/>
          </p:nvSpPr>
          <p:spPr>
            <a:xfrm>
              <a:off x="5434207" y="1639341"/>
              <a:ext cx="144783" cy="10248"/>
            </a:xfrm>
            <a:custGeom>
              <a:avLst/>
              <a:gdLst/>
              <a:ahLst/>
              <a:cxnLst/>
              <a:rect l="l" t="t" r="r" b="b"/>
              <a:pathLst>
                <a:path w="4549" h="322" extrusionOk="0">
                  <a:moveTo>
                    <a:pt x="167" y="0"/>
                  </a:moveTo>
                  <a:cubicBezTo>
                    <a:pt x="84" y="0"/>
                    <a:pt x="1" y="72"/>
                    <a:pt x="1" y="155"/>
                  </a:cubicBezTo>
                  <a:cubicBezTo>
                    <a:pt x="1" y="250"/>
                    <a:pt x="84" y="322"/>
                    <a:pt x="167" y="322"/>
                  </a:cubicBezTo>
                  <a:lnTo>
                    <a:pt x="4382" y="322"/>
                  </a:lnTo>
                  <a:cubicBezTo>
                    <a:pt x="4466" y="322"/>
                    <a:pt x="4537" y="250"/>
                    <a:pt x="4537" y="155"/>
                  </a:cubicBezTo>
                  <a:cubicBezTo>
                    <a:pt x="4549" y="72"/>
                    <a:pt x="4466" y="0"/>
                    <a:pt x="43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343;p81">
              <a:extLst>
                <a:ext uri="{FF2B5EF4-FFF2-40B4-BE49-F238E27FC236}">
                  <a16:creationId xmlns:a16="http://schemas.microsoft.com/office/drawing/2014/main" id="{D90AF586-02DA-4F62-921C-D7565E1F8361}"/>
                </a:ext>
              </a:extLst>
            </p:cNvPr>
            <p:cNvSpPr/>
            <p:nvPr/>
          </p:nvSpPr>
          <p:spPr>
            <a:xfrm>
              <a:off x="5479306" y="1611301"/>
              <a:ext cx="26926" cy="10248"/>
            </a:xfrm>
            <a:custGeom>
              <a:avLst/>
              <a:gdLst/>
              <a:ahLst/>
              <a:cxnLst/>
              <a:rect l="l" t="t" r="r" b="b"/>
              <a:pathLst>
                <a:path w="846" h="322" extrusionOk="0">
                  <a:moveTo>
                    <a:pt x="167" y="0"/>
                  </a:moveTo>
                  <a:cubicBezTo>
                    <a:pt x="72" y="0"/>
                    <a:pt x="1" y="72"/>
                    <a:pt x="1" y="167"/>
                  </a:cubicBezTo>
                  <a:cubicBezTo>
                    <a:pt x="1" y="250"/>
                    <a:pt x="72" y="322"/>
                    <a:pt x="167" y="322"/>
                  </a:cubicBezTo>
                  <a:lnTo>
                    <a:pt x="691" y="322"/>
                  </a:lnTo>
                  <a:cubicBezTo>
                    <a:pt x="775" y="322"/>
                    <a:pt x="846" y="250"/>
                    <a:pt x="846" y="167"/>
                  </a:cubicBezTo>
                  <a:cubicBezTo>
                    <a:pt x="846" y="72"/>
                    <a:pt x="775" y="0"/>
                    <a:pt x="6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344;p81">
              <a:extLst>
                <a:ext uri="{FF2B5EF4-FFF2-40B4-BE49-F238E27FC236}">
                  <a16:creationId xmlns:a16="http://schemas.microsoft.com/office/drawing/2014/main" id="{3EDE02A1-A824-4211-B2D1-7C16F3E1EF62}"/>
                </a:ext>
              </a:extLst>
            </p:cNvPr>
            <p:cNvSpPr/>
            <p:nvPr/>
          </p:nvSpPr>
          <p:spPr>
            <a:xfrm>
              <a:off x="5518327" y="1611301"/>
              <a:ext cx="26958" cy="10248"/>
            </a:xfrm>
            <a:custGeom>
              <a:avLst/>
              <a:gdLst/>
              <a:ahLst/>
              <a:cxnLst/>
              <a:rect l="l" t="t" r="r" b="b"/>
              <a:pathLst>
                <a:path w="847" h="322" extrusionOk="0">
                  <a:moveTo>
                    <a:pt x="156" y="0"/>
                  </a:moveTo>
                  <a:cubicBezTo>
                    <a:pt x="72" y="0"/>
                    <a:pt x="1" y="72"/>
                    <a:pt x="1" y="167"/>
                  </a:cubicBezTo>
                  <a:cubicBezTo>
                    <a:pt x="1" y="250"/>
                    <a:pt x="72" y="322"/>
                    <a:pt x="156" y="322"/>
                  </a:cubicBezTo>
                  <a:lnTo>
                    <a:pt x="680" y="322"/>
                  </a:lnTo>
                  <a:cubicBezTo>
                    <a:pt x="763" y="322"/>
                    <a:pt x="846" y="250"/>
                    <a:pt x="846" y="167"/>
                  </a:cubicBezTo>
                  <a:cubicBezTo>
                    <a:pt x="846" y="72"/>
                    <a:pt x="763" y="0"/>
                    <a:pt x="68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345;p81">
              <a:extLst>
                <a:ext uri="{FF2B5EF4-FFF2-40B4-BE49-F238E27FC236}">
                  <a16:creationId xmlns:a16="http://schemas.microsoft.com/office/drawing/2014/main" id="{5E694098-5961-4FCA-A93C-09666DED3D13}"/>
                </a:ext>
              </a:extLst>
            </p:cNvPr>
            <p:cNvSpPr/>
            <p:nvPr/>
          </p:nvSpPr>
          <p:spPr>
            <a:xfrm>
              <a:off x="5434207" y="1588926"/>
              <a:ext cx="32623" cy="32623"/>
            </a:xfrm>
            <a:custGeom>
              <a:avLst/>
              <a:gdLst/>
              <a:ahLst/>
              <a:cxnLst/>
              <a:rect l="l" t="t" r="r" b="b"/>
              <a:pathLst>
                <a:path w="1025" h="1025" extrusionOk="0">
                  <a:moveTo>
                    <a:pt x="703" y="334"/>
                  </a:moveTo>
                  <a:lnTo>
                    <a:pt x="703" y="703"/>
                  </a:lnTo>
                  <a:lnTo>
                    <a:pt x="334" y="703"/>
                  </a:lnTo>
                  <a:lnTo>
                    <a:pt x="334" y="334"/>
                  </a:lnTo>
                  <a:close/>
                  <a:moveTo>
                    <a:pt x="167" y="1"/>
                  </a:moveTo>
                  <a:cubicBezTo>
                    <a:pt x="84" y="1"/>
                    <a:pt x="1" y="72"/>
                    <a:pt x="1" y="167"/>
                  </a:cubicBezTo>
                  <a:lnTo>
                    <a:pt x="1" y="870"/>
                  </a:lnTo>
                  <a:cubicBezTo>
                    <a:pt x="1" y="953"/>
                    <a:pt x="84" y="1025"/>
                    <a:pt x="167" y="1025"/>
                  </a:cubicBezTo>
                  <a:lnTo>
                    <a:pt x="870" y="1025"/>
                  </a:lnTo>
                  <a:cubicBezTo>
                    <a:pt x="953" y="1025"/>
                    <a:pt x="1025" y="953"/>
                    <a:pt x="1025" y="870"/>
                  </a:cubicBezTo>
                  <a:lnTo>
                    <a:pt x="1025" y="167"/>
                  </a:lnTo>
                  <a:cubicBezTo>
                    <a:pt x="1025" y="72"/>
                    <a:pt x="953" y="1"/>
                    <a:pt x="8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215;p44">
            <a:extLst>
              <a:ext uri="{FF2B5EF4-FFF2-40B4-BE49-F238E27FC236}">
                <a16:creationId xmlns:a16="http://schemas.microsoft.com/office/drawing/2014/main" id="{2B7EAC60-4BAB-4FC8-B6C8-E38835B08747}"/>
              </a:ext>
            </a:extLst>
          </p:cNvPr>
          <p:cNvSpPr txBox="1">
            <a:spLocks/>
          </p:cNvSpPr>
          <p:nvPr/>
        </p:nvSpPr>
        <p:spPr>
          <a:xfrm>
            <a:off x="4642956" y="2283654"/>
            <a:ext cx="2164244" cy="760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Cost Management</a:t>
            </a:r>
          </a:p>
        </p:txBody>
      </p:sp>
      <p:sp>
        <p:nvSpPr>
          <p:cNvPr id="77" name="Google Shape;215;p44">
            <a:extLst>
              <a:ext uri="{FF2B5EF4-FFF2-40B4-BE49-F238E27FC236}">
                <a16:creationId xmlns:a16="http://schemas.microsoft.com/office/drawing/2014/main" id="{B75ABCE0-9139-4189-9B98-3DE760657D74}"/>
              </a:ext>
            </a:extLst>
          </p:cNvPr>
          <p:cNvSpPr txBox="1">
            <a:spLocks/>
          </p:cNvSpPr>
          <p:nvPr/>
        </p:nvSpPr>
        <p:spPr>
          <a:xfrm>
            <a:off x="2661921" y="4307921"/>
            <a:ext cx="2285561" cy="760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Risk Management</a:t>
            </a:r>
          </a:p>
        </p:txBody>
      </p:sp>
      <p:sp>
        <p:nvSpPr>
          <p:cNvPr id="151" name="Google Shape;215;p44">
            <a:extLst>
              <a:ext uri="{FF2B5EF4-FFF2-40B4-BE49-F238E27FC236}">
                <a16:creationId xmlns:a16="http://schemas.microsoft.com/office/drawing/2014/main" id="{BF1BE88B-B24F-475A-8C82-DF242E270701}"/>
              </a:ext>
            </a:extLst>
          </p:cNvPr>
          <p:cNvSpPr txBox="1">
            <a:spLocks/>
          </p:cNvSpPr>
          <p:nvPr/>
        </p:nvSpPr>
        <p:spPr>
          <a:xfrm>
            <a:off x="2646208" y="1136693"/>
            <a:ext cx="2464678" cy="471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Schedule Management</a:t>
            </a:r>
          </a:p>
        </p:txBody>
      </p:sp>
      <p:grpSp>
        <p:nvGrpSpPr>
          <p:cNvPr id="155" name="Google Shape;10706;p79">
            <a:extLst>
              <a:ext uri="{FF2B5EF4-FFF2-40B4-BE49-F238E27FC236}">
                <a16:creationId xmlns:a16="http://schemas.microsoft.com/office/drawing/2014/main" id="{3135738C-84C7-4878-8E73-4BAAF9923412}"/>
              </a:ext>
            </a:extLst>
          </p:cNvPr>
          <p:cNvGrpSpPr/>
          <p:nvPr/>
        </p:nvGrpSpPr>
        <p:grpSpPr>
          <a:xfrm rot="18925733">
            <a:off x="2734385" y="2853668"/>
            <a:ext cx="423278" cy="424760"/>
            <a:chOff x="5779408" y="3699191"/>
            <a:chExt cx="317645" cy="318757"/>
          </a:xfrm>
        </p:grpSpPr>
        <p:sp>
          <p:nvSpPr>
            <p:cNvPr id="156" name="Google Shape;10707;p79">
              <a:extLst>
                <a:ext uri="{FF2B5EF4-FFF2-40B4-BE49-F238E27FC236}">
                  <a16:creationId xmlns:a16="http://schemas.microsoft.com/office/drawing/2014/main" id="{36154D7E-616F-4DD8-9479-8EFB0F8050B8}"/>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708;p79">
              <a:extLst>
                <a:ext uri="{FF2B5EF4-FFF2-40B4-BE49-F238E27FC236}">
                  <a16:creationId xmlns:a16="http://schemas.microsoft.com/office/drawing/2014/main" id="{FC5A678F-3793-4597-A28E-A12CA0A7F502}"/>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0706;p79">
            <a:extLst>
              <a:ext uri="{FF2B5EF4-FFF2-40B4-BE49-F238E27FC236}">
                <a16:creationId xmlns:a16="http://schemas.microsoft.com/office/drawing/2014/main" id="{7B5064FF-09C5-47A5-A811-3759DC233C9F}"/>
              </a:ext>
            </a:extLst>
          </p:cNvPr>
          <p:cNvGrpSpPr/>
          <p:nvPr/>
        </p:nvGrpSpPr>
        <p:grpSpPr>
          <a:xfrm rot="18925733">
            <a:off x="4259277" y="2865098"/>
            <a:ext cx="423278" cy="424760"/>
            <a:chOff x="5779408" y="3699191"/>
            <a:chExt cx="317645" cy="318757"/>
          </a:xfrm>
        </p:grpSpPr>
        <p:sp>
          <p:nvSpPr>
            <p:cNvPr id="159" name="Google Shape;10707;p79">
              <a:extLst>
                <a:ext uri="{FF2B5EF4-FFF2-40B4-BE49-F238E27FC236}">
                  <a16:creationId xmlns:a16="http://schemas.microsoft.com/office/drawing/2014/main" id="{DBD9D49E-2AF8-4B9C-82C7-9550FA31B81C}"/>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708;p79">
              <a:extLst>
                <a:ext uri="{FF2B5EF4-FFF2-40B4-BE49-F238E27FC236}">
                  <a16:creationId xmlns:a16="http://schemas.microsoft.com/office/drawing/2014/main" id="{96481720-4E73-4E7A-BFBF-76206538AACC}"/>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1367;p81">
            <a:extLst>
              <a:ext uri="{FF2B5EF4-FFF2-40B4-BE49-F238E27FC236}">
                <a16:creationId xmlns:a16="http://schemas.microsoft.com/office/drawing/2014/main" id="{7F4DB628-3835-4DC4-B86F-DC649AFE4513}"/>
              </a:ext>
            </a:extLst>
          </p:cNvPr>
          <p:cNvGrpSpPr/>
          <p:nvPr/>
        </p:nvGrpSpPr>
        <p:grpSpPr>
          <a:xfrm>
            <a:off x="3409225" y="1746032"/>
            <a:ext cx="730893" cy="731999"/>
            <a:chOff x="6259175" y="1559008"/>
            <a:chExt cx="271743" cy="272093"/>
          </a:xfrm>
        </p:grpSpPr>
        <p:sp>
          <p:nvSpPr>
            <p:cNvPr id="99" name="Google Shape;11368;p81">
              <a:extLst>
                <a:ext uri="{FF2B5EF4-FFF2-40B4-BE49-F238E27FC236}">
                  <a16:creationId xmlns:a16="http://schemas.microsoft.com/office/drawing/2014/main" id="{73679258-404D-42BD-A589-E5097C02386D}"/>
                </a:ext>
              </a:extLst>
            </p:cNvPr>
            <p:cNvSpPr/>
            <p:nvPr/>
          </p:nvSpPr>
          <p:spPr>
            <a:xfrm>
              <a:off x="6259175" y="1559008"/>
              <a:ext cx="271743" cy="272093"/>
            </a:xfrm>
            <a:custGeom>
              <a:avLst/>
              <a:gdLst/>
              <a:ahLst/>
              <a:cxnLst/>
              <a:rect l="l" t="t" r="r" b="b"/>
              <a:pathLst>
                <a:path w="8538" h="8549" extrusionOk="0">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369;p81">
              <a:extLst>
                <a:ext uri="{FF2B5EF4-FFF2-40B4-BE49-F238E27FC236}">
                  <a16:creationId xmlns:a16="http://schemas.microsoft.com/office/drawing/2014/main" id="{5C95EF14-CFE7-49FE-BA0F-2689295A4972}"/>
                </a:ext>
              </a:extLst>
            </p:cNvPr>
            <p:cNvSpPr/>
            <p:nvPr/>
          </p:nvSpPr>
          <p:spPr>
            <a:xfrm>
              <a:off x="6278145" y="1577946"/>
              <a:ext cx="231927" cy="232309"/>
            </a:xfrm>
            <a:custGeom>
              <a:avLst/>
              <a:gdLst/>
              <a:ahLst/>
              <a:cxnLst/>
              <a:rect l="l" t="t" r="r" b="b"/>
              <a:pathLst>
                <a:path w="7287" h="7299" extrusionOk="0">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370;p81">
              <a:extLst>
                <a:ext uri="{FF2B5EF4-FFF2-40B4-BE49-F238E27FC236}">
                  <a16:creationId xmlns:a16="http://schemas.microsoft.com/office/drawing/2014/main" id="{3E683506-0D78-45A5-B6F5-C0FD905B0631}"/>
                </a:ext>
              </a:extLst>
            </p:cNvPr>
            <p:cNvSpPr/>
            <p:nvPr/>
          </p:nvSpPr>
          <p:spPr>
            <a:xfrm>
              <a:off x="6297846" y="1690870"/>
              <a:ext cx="13272" cy="7607"/>
            </a:xfrm>
            <a:custGeom>
              <a:avLst/>
              <a:gdLst/>
              <a:ahLst/>
              <a:cxnLst/>
              <a:rect l="l" t="t" r="r" b="b"/>
              <a:pathLst>
                <a:path w="417" h="239" extrusionOk="0">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371;p81">
              <a:extLst>
                <a:ext uri="{FF2B5EF4-FFF2-40B4-BE49-F238E27FC236}">
                  <a16:creationId xmlns:a16="http://schemas.microsoft.com/office/drawing/2014/main" id="{33FFBE1B-3327-4C08-971E-D522DB1FBBA9}"/>
                </a:ext>
              </a:extLst>
            </p:cNvPr>
            <p:cNvSpPr/>
            <p:nvPr/>
          </p:nvSpPr>
          <p:spPr>
            <a:xfrm>
              <a:off x="6390687" y="1598029"/>
              <a:ext cx="100448" cy="100448"/>
            </a:xfrm>
            <a:custGeom>
              <a:avLst/>
              <a:gdLst/>
              <a:ahLst/>
              <a:cxnLst/>
              <a:rect l="l" t="t" r="r" b="b"/>
              <a:pathLst>
                <a:path w="3156" h="3156" extrusionOk="0">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372;p81">
              <a:extLst>
                <a:ext uri="{FF2B5EF4-FFF2-40B4-BE49-F238E27FC236}">
                  <a16:creationId xmlns:a16="http://schemas.microsoft.com/office/drawing/2014/main" id="{3DF7629B-BE18-49CE-A407-F919080EEAB5}"/>
                </a:ext>
              </a:extLst>
            </p:cNvPr>
            <p:cNvSpPr/>
            <p:nvPr/>
          </p:nvSpPr>
          <p:spPr>
            <a:xfrm>
              <a:off x="6390305" y="1778013"/>
              <a:ext cx="7607" cy="13304"/>
            </a:xfrm>
            <a:custGeom>
              <a:avLst/>
              <a:gdLst/>
              <a:ahLst/>
              <a:cxnLst/>
              <a:rect l="l" t="t" r="r" b="b"/>
              <a:pathLst>
                <a:path w="239" h="418" extrusionOk="0">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373;p81">
              <a:extLst>
                <a:ext uri="{FF2B5EF4-FFF2-40B4-BE49-F238E27FC236}">
                  <a16:creationId xmlns:a16="http://schemas.microsoft.com/office/drawing/2014/main" id="{A82C5499-E5A7-4C83-BE3F-8C98825EF7E7}"/>
                </a:ext>
              </a:extLst>
            </p:cNvPr>
            <p:cNvSpPr/>
            <p:nvPr/>
          </p:nvSpPr>
          <p:spPr>
            <a:xfrm>
              <a:off x="6324358" y="1624923"/>
              <a:ext cx="12922" cy="11776"/>
            </a:xfrm>
            <a:custGeom>
              <a:avLst/>
              <a:gdLst/>
              <a:ahLst/>
              <a:cxnLst/>
              <a:rect l="l" t="t" r="r" b="b"/>
              <a:pathLst>
                <a:path w="406" h="370" extrusionOk="0">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374;p81">
              <a:extLst>
                <a:ext uri="{FF2B5EF4-FFF2-40B4-BE49-F238E27FC236}">
                  <a16:creationId xmlns:a16="http://schemas.microsoft.com/office/drawing/2014/main" id="{28791F4E-1C1B-4BAA-8837-30EFCFC63A09}"/>
                </a:ext>
              </a:extLst>
            </p:cNvPr>
            <p:cNvSpPr/>
            <p:nvPr/>
          </p:nvSpPr>
          <p:spPr>
            <a:xfrm>
              <a:off x="6451700" y="1752265"/>
              <a:ext cx="12890" cy="11776"/>
            </a:xfrm>
            <a:custGeom>
              <a:avLst/>
              <a:gdLst/>
              <a:ahLst/>
              <a:cxnLst/>
              <a:rect l="l" t="t" r="r" b="b"/>
              <a:pathLst>
                <a:path w="405" h="370" extrusionOk="0">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1375;p81">
              <a:extLst>
                <a:ext uri="{FF2B5EF4-FFF2-40B4-BE49-F238E27FC236}">
                  <a16:creationId xmlns:a16="http://schemas.microsoft.com/office/drawing/2014/main" id="{1C4978A3-A130-4CA4-B3E2-FBA5A40E9DD6}"/>
                </a:ext>
              </a:extLst>
            </p:cNvPr>
            <p:cNvSpPr/>
            <p:nvPr/>
          </p:nvSpPr>
          <p:spPr>
            <a:xfrm>
              <a:off x="6451700" y="1624923"/>
              <a:ext cx="12890" cy="11776"/>
            </a:xfrm>
            <a:custGeom>
              <a:avLst/>
              <a:gdLst/>
              <a:ahLst/>
              <a:cxnLst/>
              <a:rect l="l" t="t" r="r" b="b"/>
              <a:pathLst>
                <a:path w="405" h="370" extrusionOk="0">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376;p81">
              <a:extLst>
                <a:ext uri="{FF2B5EF4-FFF2-40B4-BE49-F238E27FC236}">
                  <a16:creationId xmlns:a16="http://schemas.microsoft.com/office/drawing/2014/main" id="{379CCB10-7B07-4A63-988B-F47162A03AAA}"/>
                </a:ext>
              </a:extLst>
            </p:cNvPr>
            <p:cNvSpPr/>
            <p:nvPr/>
          </p:nvSpPr>
          <p:spPr>
            <a:xfrm>
              <a:off x="6324358" y="1751883"/>
              <a:ext cx="12922" cy="11776"/>
            </a:xfrm>
            <a:custGeom>
              <a:avLst/>
              <a:gdLst/>
              <a:ahLst/>
              <a:cxnLst/>
              <a:rect l="l" t="t" r="r" b="b"/>
              <a:pathLst>
                <a:path w="406" h="370" extrusionOk="0">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377;p81">
              <a:extLst>
                <a:ext uri="{FF2B5EF4-FFF2-40B4-BE49-F238E27FC236}">
                  <a16:creationId xmlns:a16="http://schemas.microsoft.com/office/drawing/2014/main" id="{ED99A997-CA0E-4D17-B5D5-A5805A316782}"/>
                </a:ext>
              </a:extLst>
            </p:cNvPr>
            <p:cNvSpPr/>
            <p:nvPr/>
          </p:nvSpPr>
          <p:spPr>
            <a:xfrm>
              <a:off x="6304657" y="1653823"/>
              <a:ext cx="14036" cy="10567"/>
            </a:xfrm>
            <a:custGeom>
              <a:avLst/>
              <a:gdLst/>
              <a:ahLst/>
              <a:cxnLst/>
              <a:rect l="l" t="t" r="r" b="b"/>
              <a:pathLst>
                <a:path w="441" h="332" extrusionOk="0">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378;p81">
              <a:extLst>
                <a:ext uri="{FF2B5EF4-FFF2-40B4-BE49-F238E27FC236}">
                  <a16:creationId xmlns:a16="http://schemas.microsoft.com/office/drawing/2014/main" id="{76FB9BF3-FD56-415F-B5BA-B3FBA0F72BD1}"/>
                </a:ext>
              </a:extLst>
            </p:cNvPr>
            <p:cNvSpPr/>
            <p:nvPr/>
          </p:nvSpPr>
          <p:spPr>
            <a:xfrm>
              <a:off x="6469874" y="1724511"/>
              <a:ext cx="14068" cy="10344"/>
            </a:xfrm>
            <a:custGeom>
              <a:avLst/>
              <a:gdLst/>
              <a:ahLst/>
              <a:cxnLst/>
              <a:rect l="l" t="t" r="r" b="b"/>
              <a:pathLst>
                <a:path w="442" h="325" extrusionOk="0">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379;p81">
              <a:extLst>
                <a:ext uri="{FF2B5EF4-FFF2-40B4-BE49-F238E27FC236}">
                  <a16:creationId xmlns:a16="http://schemas.microsoft.com/office/drawing/2014/main" id="{32920344-7DE0-4709-9168-BE027FEC5301}"/>
                </a:ext>
              </a:extLst>
            </p:cNvPr>
            <p:cNvSpPr/>
            <p:nvPr/>
          </p:nvSpPr>
          <p:spPr>
            <a:xfrm>
              <a:off x="6424392" y="1605158"/>
              <a:ext cx="11394" cy="13368"/>
            </a:xfrm>
            <a:custGeom>
              <a:avLst/>
              <a:gdLst/>
              <a:ahLst/>
              <a:cxnLst/>
              <a:rect l="l" t="t" r="r" b="b"/>
              <a:pathLst>
                <a:path w="358" h="420" extrusionOk="0">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380;p81">
              <a:extLst>
                <a:ext uri="{FF2B5EF4-FFF2-40B4-BE49-F238E27FC236}">
                  <a16:creationId xmlns:a16="http://schemas.microsoft.com/office/drawing/2014/main" id="{380EADB4-8930-44AC-B984-3810B1243F1C}"/>
                </a:ext>
              </a:extLst>
            </p:cNvPr>
            <p:cNvSpPr/>
            <p:nvPr/>
          </p:nvSpPr>
          <p:spPr>
            <a:xfrm>
              <a:off x="6353926" y="1770916"/>
              <a:ext cx="11394" cy="13208"/>
            </a:xfrm>
            <a:custGeom>
              <a:avLst/>
              <a:gdLst/>
              <a:ahLst/>
              <a:cxnLst/>
              <a:rect l="l" t="t" r="r" b="b"/>
              <a:pathLst>
                <a:path w="358" h="415" extrusionOk="0">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381;p81">
              <a:extLst>
                <a:ext uri="{FF2B5EF4-FFF2-40B4-BE49-F238E27FC236}">
                  <a16:creationId xmlns:a16="http://schemas.microsoft.com/office/drawing/2014/main" id="{9A91EAD7-B225-4BD3-8718-EEF684292E9C}"/>
                </a:ext>
              </a:extLst>
            </p:cNvPr>
            <p:cNvSpPr/>
            <p:nvPr/>
          </p:nvSpPr>
          <p:spPr>
            <a:xfrm>
              <a:off x="6355040" y="1604363"/>
              <a:ext cx="11044" cy="13399"/>
            </a:xfrm>
            <a:custGeom>
              <a:avLst/>
              <a:gdLst/>
              <a:ahLst/>
              <a:cxnLst/>
              <a:rect l="l" t="t" r="r" b="b"/>
              <a:pathLst>
                <a:path w="347" h="421" extrusionOk="0">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82;p81">
              <a:extLst>
                <a:ext uri="{FF2B5EF4-FFF2-40B4-BE49-F238E27FC236}">
                  <a16:creationId xmlns:a16="http://schemas.microsoft.com/office/drawing/2014/main" id="{89003CEE-15F2-4642-92FC-B3CD3BB6B033}"/>
                </a:ext>
              </a:extLst>
            </p:cNvPr>
            <p:cNvSpPr/>
            <p:nvPr/>
          </p:nvSpPr>
          <p:spPr>
            <a:xfrm>
              <a:off x="6422514" y="1771489"/>
              <a:ext cx="11012" cy="13017"/>
            </a:xfrm>
            <a:custGeom>
              <a:avLst/>
              <a:gdLst/>
              <a:ahLst/>
              <a:cxnLst/>
              <a:rect l="l" t="t" r="r" b="b"/>
              <a:pathLst>
                <a:path w="346" h="409" extrusionOk="0">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383;p81">
              <a:extLst>
                <a:ext uri="{FF2B5EF4-FFF2-40B4-BE49-F238E27FC236}">
                  <a16:creationId xmlns:a16="http://schemas.microsoft.com/office/drawing/2014/main" id="{4BBC73D3-D3A1-4635-B032-3B8903E3776B}"/>
                </a:ext>
              </a:extLst>
            </p:cNvPr>
            <p:cNvSpPr/>
            <p:nvPr/>
          </p:nvSpPr>
          <p:spPr>
            <a:xfrm>
              <a:off x="6470637" y="1655541"/>
              <a:ext cx="14036" cy="10726"/>
            </a:xfrm>
            <a:custGeom>
              <a:avLst/>
              <a:gdLst/>
              <a:ahLst/>
              <a:cxnLst/>
              <a:rect l="l" t="t" r="r" b="b"/>
              <a:pathLst>
                <a:path w="441" h="337" extrusionOk="0">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384;p81">
              <a:extLst>
                <a:ext uri="{FF2B5EF4-FFF2-40B4-BE49-F238E27FC236}">
                  <a16:creationId xmlns:a16="http://schemas.microsoft.com/office/drawing/2014/main" id="{C94DC039-6DAA-49E0-AC5B-790698DEB475}"/>
                </a:ext>
              </a:extLst>
            </p:cNvPr>
            <p:cNvSpPr/>
            <p:nvPr/>
          </p:nvSpPr>
          <p:spPr>
            <a:xfrm>
              <a:off x="6303893" y="1723175"/>
              <a:ext cx="13686" cy="10153"/>
            </a:xfrm>
            <a:custGeom>
              <a:avLst/>
              <a:gdLst/>
              <a:ahLst/>
              <a:cxnLst/>
              <a:rect l="l" t="t" r="r" b="b"/>
              <a:pathLst>
                <a:path w="430" h="319" extrusionOk="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533;p81">
            <a:extLst>
              <a:ext uri="{FF2B5EF4-FFF2-40B4-BE49-F238E27FC236}">
                <a16:creationId xmlns:a16="http://schemas.microsoft.com/office/drawing/2014/main" id="{1CED936C-D4D0-4FE8-9F0A-AA21A4917277}"/>
              </a:ext>
            </a:extLst>
          </p:cNvPr>
          <p:cNvGrpSpPr/>
          <p:nvPr/>
        </p:nvGrpSpPr>
        <p:grpSpPr>
          <a:xfrm>
            <a:off x="5360800" y="2840741"/>
            <a:ext cx="616192" cy="564147"/>
            <a:chOff x="1731523" y="2422616"/>
            <a:chExt cx="399435" cy="365698"/>
          </a:xfrm>
        </p:grpSpPr>
        <p:sp>
          <p:nvSpPr>
            <p:cNvPr id="117" name="Google Shape;11534;p81">
              <a:extLst>
                <a:ext uri="{FF2B5EF4-FFF2-40B4-BE49-F238E27FC236}">
                  <a16:creationId xmlns:a16="http://schemas.microsoft.com/office/drawing/2014/main" id="{21682976-612E-47A1-AD74-B7DA7683E02A}"/>
                </a:ext>
              </a:extLst>
            </p:cNvPr>
            <p:cNvSpPr/>
            <p:nvPr/>
          </p:nvSpPr>
          <p:spPr>
            <a:xfrm>
              <a:off x="1865294" y="2725009"/>
              <a:ext cx="43604" cy="43604"/>
            </a:xfrm>
            <a:custGeom>
              <a:avLst/>
              <a:gdLst/>
              <a:ahLst/>
              <a:cxnLst/>
              <a:rect l="l" t="t" r="r" b="b"/>
              <a:pathLst>
                <a:path w="1370" h="1370" extrusionOk="0">
                  <a:moveTo>
                    <a:pt x="679" y="370"/>
                  </a:moveTo>
                  <a:cubicBezTo>
                    <a:pt x="858" y="370"/>
                    <a:pt x="1013" y="512"/>
                    <a:pt x="1013" y="691"/>
                  </a:cubicBezTo>
                  <a:cubicBezTo>
                    <a:pt x="1013" y="870"/>
                    <a:pt x="858" y="1024"/>
                    <a:pt x="679" y="1024"/>
                  </a:cubicBezTo>
                  <a:cubicBezTo>
                    <a:pt x="501" y="1024"/>
                    <a:pt x="358" y="870"/>
                    <a:pt x="358" y="691"/>
                  </a:cubicBezTo>
                  <a:cubicBezTo>
                    <a:pt x="370" y="501"/>
                    <a:pt x="501" y="370"/>
                    <a:pt x="679" y="370"/>
                  </a:cubicBezTo>
                  <a:close/>
                  <a:moveTo>
                    <a:pt x="679" y="1"/>
                  </a:moveTo>
                  <a:cubicBezTo>
                    <a:pt x="310" y="1"/>
                    <a:pt x="1" y="310"/>
                    <a:pt x="1" y="679"/>
                  </a:cubicBezTo>
                  <a:cubicBezTo>
                    <a:pt x="1" y="1072"/>
                    <a:pt x="310" y="1370"/>
                    <a:pt x="679" y="1370"/>
                  </a:cubicBezTo>
                  <a:cubicBezTo>
                    <a:pt x="1048" y="1370"/>
                    <a:pt x="1370" y="1048"/>
                    <a:pt x="1370" y="679"/>
                  </a:cubicBezTo>
                  <a:cubicBezTo>
                    <a:pt x="1370" y="310"/>
                    <a:pt x="1048" y="1"/>
                    <a:pt x="6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535;p81">
              <a:extLst>
                <a:ext uri="{FF2B5EF4-FFF2-40B4-BE49-F238E27FC236}">
                  <a16:creationId xmlns:a16="http://schemas.microsoft.com/office/drawing/2014/main" id="{C4C6FCB6-F4B6-4BB3-870A-4F654D27998C}"/>
                </a:ext>
              </a:extLst>
            </p:cNvPr>
            <p:cNvSpPr/>
            <p:nvPr/>
          </p:nvSpPr>
          <p:spPr>
            <a:xfrm>
              <a:off x="2005876" y="2725009"/>
              <a:ext cx="43636" cy="43604"/>
            </a:xfrm>
            <a:custGeom>
              <a:avLst/>
              <a:gdLst/>
              <a:ahLst/>
              <a:cxnLst/>
              <a:rect l="l" t="t" r="r" b="b"/>
              <a:pathLst>
                <a:path w="1371" h="1370" extrusionOk="0">
                  <a:moveTo>
                    <a:pt x="680" y="370"/>
                  </a:moveTo>
                  <a:cubicBezTo>
                    <a:pt x="858" y="370"/>
                    <a:pt x="1013" y="512"/>
                    <a:pt x="1013" y="691"/>
                  </a:cubicBezTo>
                  <a:cubicBezTo>
                    <a:pt x="1013" y="870"/>
                    <a:pt x="858" y="1024"/>
                    <a:pt x="680" y="1024"/>
                  </a:cubicBezTo>
                  <a:cubicBezTo>
                    <a:pt x="501" y="1024"/>
                    <a:pt x="358" y="870"/>
                    <a:pt x="358" y="691"/>
                  </a:cubicBezTo>
                  <a:cubicBezTo>
                    <a:pt x="370" y="501"/>
                    <a:pt x="501" y="370"/>
                    <a:pt x="680" y="370"/>
                  </a:cubicBezTo>
                  <a:close/>
                  <a:moveTo>
                    <a:pt x="680" y="1"/>
                  </a:moveTo>
                  <a:cubicBezTo>
                    <a:pt x="311" y="1"/>
                    <a:pt x="1" y="310"/>
                    <a:pt x="1" y="679"/>
                  </a:cubicBezTo>
                  <a:cubicBezTo>
                    <a:pt x="1" y="1072"/>
                    <a:pt x="311" y="1370"/>
                    <a:pt x="680" y="1370"/>
                  </a:cubicBezTo>
                  <a:cubicBezTo>
                    <a:pt x="1061" y="1370"/>
                    <a:pt x="1370" y="1048"/>
                    <a:pt x="1370" y="679"/>
                  </a:cubicBezTo>
                  <a:cubicBezTo>
                    <a:pt x="1370" y="310"/>
                    <a:pt x="1061" y="1"/>
                    <a:pt x="6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536;p81">
              <a:extLst>
                <a:ext uri="{FF2B5EF4-FFF2-40B4-BE49-F238E27FC236}">
                  <a16:creationId xmlns:a16="http://schemas.microsoft.com/office/drawing/2014/main" id="{6DA8BE0A-FB5F-46D3-A063-C38AA750B15B}"/>
                </a:ext>
              </a:extLst>
            </p:cNvPr>
            <p:cNvSpPr/>
            <p:nvPr/>
          </p:nvSpPr>
          <p:spPr>
            <a:xfrm>
              <a:off x="1731523" y="2422616"/>
              <a:ext cx="399435" cy="365698"/>
            </a:xfrm>
            <a:custGeom>
              <a:avLst/>
              <a:gdLst/>
              <a:ahLst/>
              <a:cxnLst/>
              <a:rect l="l" t="t" r="r" b="b"/>
              <a:pathLst>
                <a:path w="12550" h="11490" extrusionOk="0">
                  <a:moveTo>
                    <a:pt x="4323" y="2143"/>
                  </a:moveTo>
                  <a:lnTo>
                    <a:pt x="4323" y="3215"/>
                  </a:lnTo>
                  <a:lnTo>
                    <a:pt x="3585" y="3215"/>
                  </a:lnTo>
                  <a:lnTo>
                    <a:pt x="3216" y="2143"/>
                  </a:lnTo>
                  <a:close/>
                  <a:moveTo>
                    <a:pt x="5787" y="2143"/>
                  </a:moveTo>
                  <a:lnTo>
                    <a:pt x="5787" y="3215"/>
                  </a:lnTo>
                  <a:lnTo>
                    <a:pt x="4692" y="3215"/>
                  </a:lnTo>
                  <a:lnTo>
                    <a:pt x="4692" y="2143"/>
                  </a:lnTo>
                  <a:close/>
                  <a:moveTo>
                    <a:pt x="7252" y="2143"/>
                  </a:moveTo>
                  <a:lnTo>
                    <a:pt x="7252" y="3215"/>
                  </a:lnTo>
                  <a:lnTo>
                    <a:pt x="6144" y="3215"/>
                  </a:lnTo>
                  <a:lnTo>
                    <a:pt x="6144" y="2143"/>
                  </a:lnTo>
                  <a:close/>
                  <a:moveTo>
                    <a:pt x="8704" y="2143"/>
                  </a:moveTo>
                  <a:lnTo>
                    <a:pt x="8704" y="3215"/>
                  </a:lnTo>
                  <a:lnTo>
                    <a:pt x="7609" y="3215"/>
                  </a:lnTo>
                  <a:lnTo>
                    <a:pt x="7609" y="2143"/>
                  </a:lnTo>
                  <a:close/>
                  <a:moveTo>
                    <a:pt x="10169" y="2143"/>
                  </a:moveTo>
                  <a:lnTo>
                    <a:pt x="10169" y="3215"/>
                  </a:lnTo>
                  <a:lnTo>
                    <a:pt x="9061" y="3215"/>
                  </a:lnTo>
                  <a:lnTo>
                    <a:pt x="9061" y="2143"/>
                  </a:lnTo>
                  <a:close/>
                  <a:moveTo>
                    <a:pt x="11050" y="2143"/>
                  </a:moveTo>
                  <a:lnTo>
                    <a:pt x="10788" y="3215"/>
                  </a:lnTo>
                  <a:lnTo>
                    <a:pt x="10538" y="3215"/>
                  </a:lnTo>
                  <a:lnTo>
                    <a:pt x="10538" y="2143"/>
                  </a:lnTo>
                  <a:close/>
                  <a:moveTo>
                    <a:pt x="10716" y="3572"/>
                  </a:moveTo>
                  <a:lnTo>
                    <a:pt x="10538" y="4334"/>
                  </a:lnTo>
                  <a:lnTo>
                    <a:pt x="10538" y="3572"/>
                  </a:lnTo>
                  <a:close/>
                  <a:moveTo>
                    <a:pt x="4323" y="3572"/>
                  </a:moveTo>
                  <a:lnTo>
                    <a:pt x="4323" y="4680"/>
                  </a:lnTo>
                  <a:lnTo>
                    <a:pt x="4108" y="4680"/>
                  </a:lnTo>
                  <a:lnTo>
                    <a:pt x="3727" y="3572"/>
                  </a:lnTo>
                  <a:close/>
                  <a:moveTo>
                    <a:pt x="5787" y="3572"/>
                  </a:moveTo>
                  <a:lnTo>
                    <a:pt x="5787" y="4680"/>
                  </a:lnTo>
                  <a:lnTo>
                    <a:pt x="4692" y="4680"/>
                  </a:lnTo>
                  <a:lnTo>
                    <a:pt x="4692" y="3572"/>
                  </a:lnTo>
                  <a:close/>
                  <a:moveTo>
                    <a:pt x="7252" y="3572"/>
                  </a:moveTo>
                  <a:lnTo>
                    <a:pt x="7252" y="4680"/>
                  </a:lnTo>
                  <a:lnTo>
                    <a:pt x="6144" y="4680"/>
                  </a:lnTo>
                  <a:lnTo>
                    <a:pt x="6144" y="3572"/>
                  </a:lnTo>
                  <a:close/>
                  <a:moveTo>
                    <a:pt x="8704" y="3572"/>
                  </a:moveTo>
                  <a:lnTo>
                    <a:pt x="8704" y="4680"/>
                  </a:lnTo>
                  <a:lnTo>
                    <a:pt x="7609" y="4680"/>
                  </a:lnTo>
                  <a:lnTo>
                    <a:pt x="7609" y="3572"/>
                  </a:lnTo>
                  <a:close/>
                  <a:moveTo>
                    <a:pt x="10169" y="3572"/>
                  </a:moveTo>
                  <a:lnTo>
                    <a:pt x="10169" y="4680"/>
                  </a:lnTo>
                  <a:lnTo>
                    <a:pt x="9061" y="4680"/>
                  </a:lnTo>
                  <a:lnTo>
                    <a:pt x="9061" y="3572"/>
                  </a:lnTo>
                  <a:close/>
                  <a:moveTo>
                    <a:pt x="4335" y="5037"/>
                  </a:moveTo>
                  <a:lnTo>
                    <a:pt x="4335" y="5275"/>
                  </a:lnTo>
                  <a:lnTo>
                    <a:pt x="4239" y="5037"/>
                  </a:lnTo>
                  <a:close/>
                  <a:moveTo>
                    <a:pt x="5787" y="5037"/>
                  </a:moveTo>
                  <a:lnTo>
                    <a:pt x="5787" y="5894"/>
                  </a:lnTo>
                  <a:cubicBezTo>
                    <a:pt x="5706" y="5890"/>
                    <a:pt x="5631" y="5889"/>
                    <a:pt x="5561" y="5889"/>
                  </a:cubicBezTo>
                  <a:cubicBezTo>
                    <a:pt x="5443" y="5889"/>
                    <a:pt x="5341" y="5892"/>
                    <a:pt x="5248" y="5892"/>
                  </a:cubicBezTo>
                  <a:cubicBezTo>
                    <a:pt x="5036" y="5892"/>
                    <a:pt x="4874" y="5875"/>
                    <a:pt x="4692" y="5763"/>
                  </a:cubicBezTo>
                  <a:lnTo>
                    <a:pt x="4692" y="5037"/>
                  </a:lnTo>
                  <a:close/>
                  <a:moveTo>
                    <a:pt x="7252" y="5037"/>
                  </a:moveTo>
                  <a:lnTo>
                    <a:pt x="7252" y="5894"/>
                  </a:lnTo>
                  <a:lnTo>
                    <a:pt x="6144" y="5894"/>
                  </a:lnTo>
                  <a:lnTo>
                    <a:pt x="6144" y="5037"/>
                  </a:lnTo>
                  <a:close/>
                  <a:moveTo>
                    <a:pt x="8704" y="5037"/>
                  </a:moveTo>
                  <a:lnTo>
                    <a:pt x="8704" y="5894"/>
                  </a:lnTo>
                  <a:lnTo>
                    <a:pt x="7609" y="5894"/>
                  </a:lnTo>
                  <a:lnTo>
                    <a:pt x="7609" y="5037"/>
                  </a:lnTo>
                  <a:close/>
                  <a:moveTo>
                    <a:pt x="10169" y="5037"/>
                  </a:moveTo>
                  <a:lnTo>
                    <a:pt x="10169" y="5894"/>
                  </a:lnTo>
                  <a:lnTo>
                    <a:pt x="9061" y="5894"/>
                  </a:lnTo>
                  <a:lnTo>
                    <a:pt x="9061" y="5037"/>
                  </a:lnTo>
                  <a:close/>
                  <a:moveTo>
                    <a:pt x="4882" y="9240"/>
                  </a:moveTo>
                  <a:cubicBezTo>
                    <a:pt x="5406" y="9240"/>
                    <a:pt x="5823" y="9680"/>
                    <a:pt x="5823" y="10180"/>
                  </a:cubicBezTo>
                  <a:cubicBezTo>
                    <a:pt x="5823" y="10704"/>
                    <a:pt x="5406" y="11121"/>
                    <a:pt x="4882" y="11121"/>
                  </a:cubicBezTo>
                  <a:cubicBezTo>
                    <a:pt x="4359" y="11121"/>
                    <a:pt x="3942" y="10704"/>
                    <a:pt x="3942" y="10180"/>
                  </a:cubicBezTo>
                  <a:cubicBezTo>
                    <a:pt x="3942" y="9656"/>
                    <a:pt x="4359" y="9240"/>
                    <a:pt x="4882" y="9240"/>
                  </a:cubicBezTo>
                  <a:close/>
                  <a:moveTo>
                    <a:pt x="9300" y="9240"/>
                  </a:moveTo>
                  <a:cubicBezTo>
                    <a:pt x="9823" y="9263"/>
                    <a:pt x="10240" y="9680"/>
                    <a:pt x="10240" y="10180"/>
                  </a:cubicBezTo>
                  <a:cubicBezTo>
                    <a:pt x="10240" y="10704"/>
                    <a:pt x="9823" y="11121"/>
                    <a:pt x="9300" y="11121"/>
                  </a:cubicBezTo>
                  <a:cubicBezTo>
                    <a:pt x="8788" y="11121"/>
                    <a:pt x="8371" y="10704"/>
                    <a:pt x="8371" y="10180"/>
                  </a:cubicBezTo>
                  <a:cubicBezTo>
                    <a:pt x="8371" y="9656"/>
                    <a:pt x="8788" y="9240"/>
                    <a:pt x="9300" y="9240"/>
                  </a:cubicBezTo>
                  <a:close/>
                  <a:moveTo>
                    <a:pt x="668" y="0"/>
                  </a:moveTo>
                  <a:cubicBezTo>
                    <a:pt x="298" y="0"/>
                    <a:pt x="1" y="298"/>
                    <a:pt x="1" y="667"/>
                  </a:cubicBezTo>
                  <a:cubicBezTo>
                    <a:pt x="1" y="1048"/>
                    <a:pt x="298" y="1346"/>
                    <a:pt x="668" y="1346"/>
                  </a:cubicBezTo>
                  <a:lnTo>
                    <a:pt x="1489" y="1346"/>
                  </a:lnTo>
                  <a:lnTo>
                    <a:pt x="2513" y="4227"/>
                  </a:lnTo>
                  <a:cubicBezTo>
                    <a:pt x="2540" y="4299"/>
                    <a:pt x="2608" y="4351"/>
                    <a:pt x="2681" y="4351"/>
                  </a:cubicBezTo>
                  <a:cubicBezTo>
                    <a:pt x="2704" y="4351"/>
                    <a:pt x="2728" y="4346"/>
                    <a:pt x="2751" y="4334"/>
                  </a:cubicBezTo>
                  <a:cubicBezTo>
                    <a:pt x="2846" y="4299"/>
                    <a:pt x="2906" y="4203"/>
                    <a:pt x="2858" y="4096"/>
                  </a:cubicBezTo>
                  <a:cubicBezTo>
                    <a:pt x="1858" y="1262"/>
                    <a:pt x="1822" y="1143"/>
                    <a:pt x="1822" y="1143"/>
                  </a:cubicBezTo>
                  <a:cubicBezTo>
                    <a:pt x="1775" y="1048"/>
                    <a:pt x="1668" y="965"/>
                    <a:pt x="1549" y="965"/>
                  </a:cubicBezTo>
                  <a:lnTo>
                    <a:pt x="668" y="965"/>
                  </a:lnTo>
                  <a:cubicBezTo>
                    <a:pt x="513" y="965"/>
                    <a:pt x="370" y="834"/>
                    <a:pt x="370" y="667"/>
                  </a:cubicBezTo>
                  <a:cubicBezTo>
                    <a:pt x="370" y="500"/>
                    <a:pt x="513" y="369"/>
                    <a:pt x="668" y="369"/>
                  </a:cubicBezTo>
                  <a:lnTo>
                    <a:pt x="1549" y="369"/>
                  </a:lnTo>
                  <a:cubicBezTo>
                    <a:pt x="1906" y="369"/>
                    <a:pt x="2215" y="584"/>
                    <a:pt x="2370" y="905"/>
                  </a:cubicBezTo>
                  <a:cubicBezTo>
                    <a:pt x="2596" y="1524"/>
                    <a:pt x="3811" y="5001"/>
                    <a:pt x="4001" y="5525"/>
                  </a:cubicBezTo>
                  <a:cubicBezTo>
                    <a:pt x="4144" y="5894"/>
                    <a:pt x="4573" y="6251"/>
                    <a:pt x="5109" y="6251"/>
                  </a:cubicBezTo>
                  <a:lnTo>
                    <a:pt x="11717" y="6251"/>
                  </a:lnTo>
                  <a:cubicBezTo>
                    <a:pt x="11883" y="6251"/>
                    <a:pt x="12014" y="6382"/>
                    <a:pt x="12014" y="6549"/>
                  </a:cubicBezTo>
                  <a:cubicBezTo>
                    <a:pt x="12014" y="6715"/>
                    <a:pt x="11883" y="6846"/>
                    <a:pt x="11717" y="6846"/>
                  </a:cubicBezTo>
                  <a:lnTo>
                    <a:pt x="5109" y="6846"/>
                  </a:lnTo>
                  <a:cubicBezTo>
                    <a:pt x="4394" y="6846"/>
                    <a:pt x="3739" y="6418"/>
                    <a:pt x="3466" y="5763"/>
                  </a:cubicBezTo>
                  <a:lnTo>
                    <a:pt x="3096" y="4715"/>
                  </a:lnTo>
                  <a:cubicBezTo>
                    <a:pt x="3078" y="4652"/>
                    <a:pt x="3013" y="4603"/>
                    <a:pt x="2936" y="4603"/>
                  </a:cubicBezTo>
                  <a:cubicBezTo>
                    <a:pt x="2911" y="4603"/>
                    <a:pt x="2885" y="4608"/>
                    <a:pt x="2858" y="4620"/>
                  </a:cubicBezTo>
                  <a:cubicBezTo>
                    <a:pt x="2751" y="4656"/>
                    <a:pt x="2715" y="4751"/>
                    <a:pt x="2751" y="4858"/>
                  </a:cubicBezTo>
                  <a:cubicBezTo>
                    <a:pt x="3049" y="5596"/>
                    <a:pt x="3073" y="5942"/>
                    <a:pt x="3406" y="6406"/>
                  </a:cubicBezTo>
                  <a:lnTo>
                    <a:pt x="3013" y="7001"/>
                  </a:lnTo>
                  <a:cubicBezTo>
                    <a:pt x="2394" y="7894"/>
                    <a:pt x="2930" y="9097"/>
                    <a:pt x="3989" y="9240"/>
                  </a:cubicBezTo>
                  <a:cubicBezTo>
                    <a:pt x="3144" y="10049"/>
                    <a:pt x="3692" y="11490"/>
                    <a:pt x="4870" y="11490"/>
                  </a:cubicBezTo>
                  <a:cubicBezTo>
                    <a:pt x="6025" y="11490"/>
                    <a:pt x="6597" y="10061"/>
                    <a:pt x="5763" y="9251"/>
                  </a:cubicBezTo>
                  <a:lnTo>
                    <a:pt x="8383" y="9251"/>
                  </a:lnTo>
                  <a:cubicBezTo>
                    <a:pt x="7549" y="10061"/>
                    <a:pt x="8109" y="11490"/>
                    <a:pt x="9276" y="11490"/>
                  </a:cubicBezTo>
                  <a:cubicBezTo>
                    <a:pt x="10431" y="11490"/>
                    <a:pt x="11002" y="10061"/>
                    <a:pt x="10169" y="9251"/>
                  </a:cubicBezTo>
                  <a:lnTo>
                    <a:pt x="10407" y="9251"/>
                  </a:lnTo>
                  <a:cubicBezTo>
                    <a:pt x="10776" y="9251"/>
                    <a:pt x="11074" y="8954"/>
                    <a:pt x="11074" y="8585"/>
                  </a:cubicBezTo>
                  <a:cubicBezTo>
                    <a:pt x="11074" y="8216"/>
                    <a:pt x="10776" y="7918"/>
                    <a:pt x="10407" y="7918"/>
                  </a:cubicBezTo>
                  <a:lnTo>
                    <a:pt x="8788" y="7918"/>
                  </a:lnTo>
                  <a:cubicBezTo>
                    <a:pt x="8680" y="7918"/>
                    <a:pt x="8609" y="7989"/>
                    <a:pt x="8609" y="8097"/>
                  </a:cubicBezTo>
                  <a:cubicBezTo>
                    <a:pt x="8609" y="8204"/>
                    <a:pt x="8680" y="8275"/>
                    <a:pt x="8788" y="8275"/>
                  </a:cubicBezTo>
                  <a:lnTo>
                    <a:pt x="10431" y="8275"/>
                  </a:lnTo>
                  <a:cubicBezTo>
                    <a:pt x="10597" y="8275"/>
                    <a:pt x="10728" y="8406"/>
                    <a:pt x="10728" y="8573"/>
                  </a:cubicBezTo>
                  <a:cubicBezTo>
                    <a:pt x="10728" y="8740"/>
                    <a:pt x="10597" y="8871"/>
                    <a:pt x="10431" y="8871"/>
                  </a:cubicBezTo>
                  <a:lnTo>
                    <a:pt x="4204" y="8871"/>
                  </a:lnTo>
                  <a:cubicBezTo>
                    <a:pt x="3323" y="8871"/>
                    <a:pt x="2811" y="7882"/>
                    <a:pt x="3311" y="7168"/>
                  </a:cubicBezTo>
                  <a:lnTo>
                    <a:pt x="3668" y="6656"/>
                  </a:lnTo>
                  <a:cubicBezTo>
                    <a:pt x="3811" y="6787"/>
                    <a:pt x="3978" y="6906"/>
                    <a:pt x="4168" y="7001"/>
                  </a:cubicBezTo>
                  <a:lnTo>
                    <a:pt x="3799" y="7537"/>
                  </a:lnTo>
                  <a:cubicBezTo>
                    <a:pt x="3573" y="7847"/>
                    <a:pt x="3799" y="8275"/>
                    <a:pt x="4180" y="8275"/>
                  </a:cubicBezTo>
                  <a:lnTo>
                    <a:pt x="8085" y="8275"/>
                  </a:lnTo>
                  <a:cubicBezTo>
                    <a:pt x="8192" y="8275"/>
                    <a:pt x="8264" y="8204"/>
                    <a:pt x="8264" y="8097"/>
                  </a:cubicBezTo>
                  <a:cubicBezTo>
                    <a:pt x="8264" y="7989"/>
                    <a:pt x="8192" y="7918"/>
                    <a:pt x="8085" y="7918"/>
                  </a:cubicBezTo>
                  <a:lnTo>
                    <a:pt x="4180" y="7918"/>
                  </a:lnTo>
                  <a:cubicBezTo>
                    <a:pt x="4097" y="7918"/>
                    <a:pt x="4037" y="7811"/>
                    <a:pt x="4097" y="7739"/>
                  </a:cubicBezTo>
                  <a:lnTo>
                    <a:pt x="4513" y="7132"/>
                  </a:lnTo>
                  <a:cubicBezTo>
                    <a:pt x="4753" y="7201"/>
                    <a:pt x="4820" y="7217"/>
                    <a:pt x="5587" y="7217"/>
                  </a:cubicBezTo>
                  <a:cubicBezTo>
                    <a:pt x="6309" y="7217"/>
                    <a:pt x="7651" y="7202"/>
                    <a:pt x="10341" y="7202"/>
                  </a:cubicBezTo>
                  <a:cubicBezTo>
                    <a:pt x="10765" y="7202"/>
                    <a:pt x="11223" y="7203"/>
                    <a:pt x="11717" y="7204"/>
                  </a:cubicBezTo>
                  <a:cubicBezTo>
                    <a:pt x="12086" y="7204"/>
                    <a:pt x="12383" y="6906"/>
                    <a:pt x="12383" y="6537"/>
                  </a:cubicBezTo>
                  <a:cubicBezTo>
                    <a:pt x="12383" y="6168"/>
                    <a:pt x="12098" y="5894"/>
                    <a:pt x="11728" y="5894"/>
                  </a:cubicBezTo>
                  <a:lnTo>
                    <a:pt x="11538" y="5894"/>
                  </a:lnTo>
                  <a:lnTo>
                    <a:pt x="12383" y="2191"/>
                  </a:lnTo>
                  <a:cubicBezTo>
                    <a:pt x="12550" y="1489"/>
                    <a:pt x="12014" y="822"/>
                    <a:pt x="11300" y="822"/>
                  </a:cubicBezTo>
                  <a:lnTo>
                    <a:pt x="7752" y="822"/>
                  </a:lnTo>
                  <a:cubicBezTo>
                    <a:pt x="7657" y="822"/>
                    <a:pt x="7573" y="893"/>
                    <a:pt x="7573" y="1000"/>
                  </a:cubicBezTo>
                  <a:cubicBezTo>
                    <a:pt x="7573" y="1108"/>
                    <a:pt x="7657" y="1179"/>
                    <a:pt x="7752" y="1179"/>
                  </a:cubicBezTo>
                  <a:lnTo>
                    <a:pt x="11300" y="1179"/>
                  </a:lnTo>
                  <a:cubicBezTo>
                    <a:pt x="11788" y="1179"/>
                    <a:pt x="12145" y="1620"/>
                    <a:pt x="12026" y="2096"/>
                  </a:cubicBezTo>
                  <a:lnTo>
                    <a:pt x="11145" y="5894"/>
                  </a:lnTo>
                  <a:lnTo>
                    <a:pt x="10526" y="5894"/>
                  </a:lnTo>
                  <a:cubicBezTo>
                    <a:pt x="10609" y="5489"/>
                    <a:pt x="11300" y="2548"/>
                    <a:pt x="11419" y="2001"/>
                  </a:cubicBezTo>
                  <a:cubicBezTo>
                    <a:pt x="11443" y="1882"/>
                    <a:pt x="11359" y="1774"/>
                    <a:pt x="11240" y="1774"/>
                  </a:cubicBezTo>
                  <a:lnTo>
                    <a:pt x="3073" y="1774"/>
                  </a:lnTo>
                  <a:lnTo>
                    <a:pt x="2858" y="1167"/>
                  </a:lnTo>
                  <a:lnTo>
                    <a:pt x="7073" y="1167"/>
                  </a:lnTo>
                  <a:cubicBezTo>
                    <a:pt x="7180" y="1167"/>
                    <a:pt x="7252" y="1084"/>
                    <a:pt x="7252" y="989"/>
                  </a:cubicBezTo>
                  <a:cubicBezTo>
                    <a:pt x="7252" y="881"/>
                    <a:pt x="7180" y="810"/>
                    <a:pt x="7073" y="810"/>
                  </a:cubicBezTo>
                  <a:lnTo>
                    <a:pt x="2727" y="810"/>
                  </a:lnTo>
                  <a:cubicBezTo>
                    <a:pt x="2561" y="346"/>
                    <a:pt x="2096" y="0"/>
                    <a:pt x="15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0692;p79">
            <a:extLst>
              <a:ext uri="{FF2B5EF4-FFF2-40B4-BE49-F238E27FC236}">
                <a16:creationId xmlns:a16="http://schemas.microsoft.com/office/drawing/2014/main" id="{252505FA-B385-48F0-8F16-58787FE7B7FC}"/>
              </a:ext>
            </a:extLst>
          </p:cNvPr>
          <p:cNvGrpSpPr/>
          <p:nvPr/>
        </p:nvGrpSpPr>
        <p:grpSpPr>
          <a:xfrm>
            <a:off x="3471027" y="3713548"/>
            <a:ext cx="595523" cy="528874"/>
            <a:chOff x="3584280" y="3699191"/>
            <a:chExt cx="358069" cy="317995"/>
          </a:xfrm>
        </p:grpSpPr>
        <p:sp>
          <p:nvSpPr>
            <p:cNvPr id="121" name="Google Shape;10693;p79">
              <a:extLst>
                <a:ext uri="{FF2B5EF4-FFF2-40B4-BE49-F238E27FC236}">
                  <a16:creationId xmlns:a16="http://schemas.microsoft.com/office/drawing/2014/main" id="{02531DFB-1B59-403F-B30F-9321CD97CEDE}"/>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694;p79">
              <a:extLst>
                <a:ext uri="{FF2B5EF4-FFF2-40B4-BE49-F238E27FC236}">
                  <a16:creationId xmlns:a16="http://schemas.microsoft.com/office/drawing/2014/main" id="{EE347314-859F-47E3-94DC-FD60253F616D}"/>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695;p79">
              <a:extLst>
                <a:ext uri="{FF2B5EF4-FFF2-40B4-BE49-F238E27FC236}">
                  <a16:creationId xmlns:a16="http://schemas.microsoft.com/office/drawing/2014/main" id="{933F7DE8-ECE6-488A-AEB4-D641AB17B30E}"/>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696;p79">
              <a:extLst>
                <a:ext uri="{FF2B5EF4-FFF2-40B4-BE49-F238E27FC236}">
                  <a16:creationId xmlns:a16="http://schemas.microsoft.com/office/drawing/2014/main" id="{3DABB7FA-F7E8-4554-A932-E27DB7700E5E}"/>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207;p43">
            <a:extLst>
              <a:ext uri="{FF2B5EF4-FFF2-40B4-BE49-F238E27FC236}">
                <a16:creationId xmlns:a16="http://schemas.microsoft.com/office/drawing/2014/main" id="{CDD794C8-D97B-4769-B195-0DA45B56CD9B}"/>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12</a:t>
            </a:r>
          </a:p>
        </p:txBody>
      </p:sp>
    </p:spTree>
    <p:extLst>
      <p:ext uri="{BB962C8B-B14F-4D97-AF65-F5344CB8AC3E}">
        <p14:creationId xmlns:p14="http://schemas.microsoft.com/office/powerpoint/2010/main" val="359768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24212" y="359411"/>
            <a:ext cx="4629300" cy="5408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Project Knowledge Areas</a:t>
            </a:r>
            <a:endParaRPr lang="en-US" dirty="0">
              <a:solidFill>
                <a:schemeClr val="accent1"/>
              </a:solidFill>
            </a:endParaRPr>
          </a:p>
        </p:txBody>
      </p:sp>
      <p:sp>
        <p:nvSpPr>
          <p:cNvPr id="215" name="Google Shape;215;p44"/>
          <p:cNvSpPr txBox="1">
            <a:spLocks noGrp="1"/>
          </p:cNvSpPr>
          <p:nvPr>
            <p:ph type="body" idx="1"/>
          </p:nvPr>
        </p:nvSpPr>
        <p:spPr>
          <a:xfrm>
            <a:off x="597463" y="2563186"/>
            <a:ext cx="3046252" cy="1304660"/>
          </a:xfrm>
          <a:prstGeom prst="rect">
            <a:avLst/>
          </a:prstGeom>
        </p:spPr>
        <p:txBody>
          <a:bodyPr spcFirstLastPara="1" wrap="square" lIns="91425" tIns="91425" rIns="91425" bIns="91425" anchor="t" anchorCtr="0">
            <a:noAutofit/>
          </a:bodyPr>
          <a:lstStyle/>
          <a:p>
            <a:pPr marL="285750" indent="-285750"/>
            <a:r>
              <a:rPr lang="en-US" dirty="0"/>
              <a:t>Reinforce Scope statement</a:t>
            </a:r>
          </a:p>
          <a:p>
            <a:pPr marL="285750" indent="-285750"/>
            <a:endParaRPr lang="en-US" dirty="0"/>
          </a:p>
          <a:p>
            <a:pPr marL="285750" indent="-285750"/>
            <a:r>
              <a:rPr lang="en-US" dirty="0"/>
              <a:t>Prevent addition work to what’s in scope</a:t>
            </a:r>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15;p44">
            <a:extLst>
              <a:ext uri="{FF2B5EF4-FFF2-40B4-BE49-F238E27FC236}">
                <a16:creationId xmlns:a16="http://schemas.microsoft.com/office/drawing/2014/main" id="{44C719BB-78E2-49A5-8A29-2C4AAC151073}"/>
              </a:ext>
            </a:extLst>
          </p:cNvPr>
          <p:cNvSpPr txBox="1">
            <a:spLocks/>
          </p:cNvSpPr>
          <p:nvPr/>
        </p:nvSpPr>
        <p:spPr>
          <a:xfrm>
            <a:off x="924212" y="993581"/>
            <a:ext cx="2051881" cy="760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Scope Management</a:t>
            </a:r>
          </a:p>
        </p:txBody>
      </p:sp>
      <p:grpSp>
        <p:nvGrpSpPr>
          <p:cNvPr id="6" name="Google Shape;11328;p81">
            <a:extLst>
              <a:ext uri="{FF2B5EF4-FFF2-40B4-BE49-F238E27FC236}">
                <a16:creationId xmlns:a16="http://schemas.microsoft.com/office/drawing/2014/main" id="{33BEBB14-B85B-493C-9C1D-09BEF4B442C7}"/>
              </a:ext>
            </a:extLst>
          </p:cNvPr>
          <p:cNvGrpSpPr/>
          <p:nvPr/>
        </p:nvGrpSpPr>
        <p:grpSpPr>
          <a:xfrm>
            <a:off x="1661417" y="1593082"/>
            <a:ext cx="577470" cy="734077"/>
            <a:chOff x="5377363" y="1516169"/>
            <a:chExt cx="257357" cy="356627"/>
          </a:xfrm>
        </p:grpSpPr>
        <p:sp>
          <p:nvSpPr>
            <p:cNvPr id="7" name="Google Shape;11329;p81">
              <a:extLst>
                <a:ext uri="{FF2B5EF4-FFF2-40B4-BE49-F238E27FC236}">
                  <a16:creationId xmlns:a16="http://schemas.microsoft.com/office/drawing/2014/main" id="{8FD487FF-2838-438D-B670-A4F681B3FFA6}"/>
                </a:ext>
              </a:extLst>
            </p:cNvPr>
            <p:cNvSpPr/>
            <p:nvPr/>
          </p:nvSpPr>
          <p:spPr>
            <a:xfrm>
              <a:off x="5377363" y="1516169"/>
              <a:ext cx="257357" cy="356627"/>
            </a:xfrm>
            <a:custGeom>
              <a:avLst/>
              <a:gdLst/>
              <a:ahLst/>
              <a:cxnLst/>
              <a:rect l="l" t="t" r="r" b="b"/>
              <a:pathLst>
                <a:path w="8086" h="11205" extrusionOk="0">
                  <a:moveTo>
                    <a:pt x="4073" y="334"/>
                  </a:moveTo>
                  <a:cubicBezTo>
                    <a:pt x="4263" y="334"/>
                    <a:pt x="4430" y="441"/>
                    <a:pt x="4525" y="608"/>
                  </a:cubicBezTo>
                  <a:cubicBezTo>
                    <a:pt x="4561" y="656"/>
                    <a:pt x="4620" y="679"/>
                    <a:pt x="4680" y="679"/>
                  </a:cubicBezTo>
                  <a:lnTo>
                    <a:pt x="5299" y="679"/>
                  </a:lnTo>
                  <a:cubicBezTo>
                    <a:pt x="5406" y="679"/>
                    <a:pt x="5490" y="775"/>
                    <a:pt x="5490" y="870"/>
                  </a:cubicBezTo>
                  <a:lnTo>
                    <a:pt x="5490" y="1406"/>
                  </a:lnTo>
                  <a:lnTo>
                    <a:pt x="2668" y="1406"/>
                  </a:lnTo>
                  <a:lnTo>
                    <a:pt x="2668" y="870"/>
                  </a:lnTo>
                  <a:lnTo>
                    <a:pt x="2644" y="870"/>
                  </a:lnTo>
                  <a:cubicBezTo>
                    <a:pt x="2644" y="775"/>
                    <a:pt x="2727" y="679"/>
                    <a:pt x="2835" y="679"/>
                  </a:cubicBezTo>
                  <a:lnTo>
                    <a:pt x="3454" y="679"/>
                  </a:lnTo>
                  <a:cubicBezTo>
                    <a:pt x="3513" y="679"/>
                    <a:pt x="3573" y="656"/>
                    <a:pt x="3608" y="608"/>
                  </a:cubicBezTo>
                  <a:cubicBezTo>
                    <a:pt x="3716" y="441"/>
                    <a:pt x="3870" y="334"/>
                    <a:pt x="4073" y="334"/>
                  </a:cubicBezTo>
                  <a:close/>
                  <a:moveTo>
                    <a:pt x="7395" y="1037"/>
                  </a:moveTo>
                  <a:cubicBezTo>
                    <a:pt x="7597" y="1037"/>
                    <a:pt x="7764" y="1203"/>
                    <a:pt x="7764" y="1394"/>
                  </a:cubicBezTo>
                  <a:lnTo>
                    <a:pt x="7764" y="10514"/>
                  </a:lnTo>
                  <a:cubicBezTo>
                    <a:pt x="7764" y="10716"/>
                    <a:pt x="7597" y="10871"/>
                    <a:pt x="7395" y="10871"/>
                  </a:cubicBezTo>
                  <a:lnTo>
                    <a:pt x="727" y="10871"/>
                  </a:lnTo>
                  <a:cubicBezTo>
                    <a:pt x="537" y="10871"/>
                    <a:pt x="370" y="10704"/>
                    <a:pt x="370" y="10514"/>
                  </a:cubicBezTo>
                  <a:lnTo>
                    <a:pt x="370" y="1394"/>
                  </a:lnTo>
                  <a:cubicBezTo>
                    <a:pt x="370" y="1203"/>
                    <a:pt x="537" y="1037"/>
                    <a:pt x="727" y="1037"/>
                  </a:cubicBezTo>
                  <a:lnTo>
                    <a:pt x="2323" y="1037"/>
                  </a:lnTo>
                  <a:lnTo>
                    <a:pt x="2323" y="1572"/>
                  </a:lnTo>
                  <a:cubicBezTo>
                    <a:pt x="2323" y="1668"/>
                    <a:pt x="2406" y="1739"/>
                    <a:pt x="2489" y="1739"/>
                  </a:cubicBezTo>
                  <a:lnTo>
                    <a:pt x="5644" y="1739"/>
                  </a:lnTo>
                  <a:cubicBezTo>
                    <a:pt x="5728" y="1739"/>
                    <a:pt x="5811" y="1668"/>
                    <a:pt x="5811" y="1572"/>
                  </a:cubicBezTo>
                  <a:lnTo>
                    <a:pt x="5811" y="1037"/>
                  </a:lnTo>
                  <a:close/>
                  <a:moveTo>
                    <a:pt x="4037" y="1"/>
                  </a:moveTo>
                  <a:cubicBezTo>
                    <a:pt x="3751" y="1"/>
                    <a:pt x="3501" y="132"/>
                    <a:pt x="3335" y="358"/>
                  </a:cubicBezTo>
                  <a:lnTo>
                    <a:pt x="2799" y="358"/>
                  </a:lnTo>
                  <a:cubicBezTo>
                    <a:pt x="2585" y="358"/>
                    <a:pt x="2382" y="501"/>
                    <a:pt x="2311" y="715"/>
                  </a:cubicBezTo>
                  <a:lnTo>
                    <a:pt x="691" y="715"/>
                  </a:lnTo>
                  <a:cubicBezTo>
                    <a:pt x="299" y="715"/>
                    <a:pt x="1" y="1025"/>
                    <a:pt x="1" y="1394"/>
                  </a:cubicBezTo>
                  <a:lnTo>
                    <a:pt x="1" y="10514"/>
                  </a:lnTo>
                  <a:cubicBezTo>
                    <a:pt x="1" y="10907"/>
                    <a:pt x="322" y="11204"/>
                    <a:pt x="691" y="11204"/>
                  </a:cubicBezTo>
                  <a:lnTo>
                    <a:pt x="7359" y="11204"/>
                  </a:lnTo>
                  <a:cubicBezTo>
                    <a:pt x="7740" y="11204"/>
                    <a:pt x="8038" y="10895"/>
                    <a:pt x="8038" y="10514"/>
                  </a:cubicBezTo>
                  <a:lnTo>
                    <a:pt x="8038" y="1394"/>
                  </a:lnTo>
                  <a:cubicBezTo>
                    <a:pt x="8085" y="1025"/>
                    <a:pt x="7776" y="715"/>
                    <a:pt x="7383" y="715"/>
                  </a:cubicBezTo>
                  <a:lnTo>
                    <a:pt x="5763" y="715"/>
                  </a:lnTo>
                  <a:cubicBezTo>
                    <a:pt x="5692" y="501"/>
                    <a:pt x="5490" y="358"/>
                    <a:pt x="5275" y="358"/>
                  </a:cubicBezTo>
                  <a:lnTo>
                    <a:pt x="4740" y="358"/>
                  </a:lnTo>
                  <a:cubicBezTo>
                    <a:pt x="4573" y="132"/>
                    <a:pt x="4323" y="1"/>
                    <a:pt x="4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330;p81">
              <a:extLst>
                <a:ext uri="{FF2B5EF4-FFF2-40B4-BE49-F238E27FC236}">
                  <a16:creationId xmlns:a16="http://schemas.microsoft.com/office/drawing/2014/main" id="{253840F1-5B8A-4E0B-BF78-B51E719F3C3A}"/>
                </a:ext>
              </a:extLst>
            </p:cNvPr>
            <p:cNvSpPr/>
            <p:nvPr/>
          </p:nvSpPr>
          <p:spPr>
            <a:xfrm>
              <a:off x="5501681" y="1538925"/>
              <a:ext cx="10248" cy="10248"/>
            </a:xfrm>
            <a:custGeom>
              <a:avLst/>
              <a:gdLst/>
              <a:ahLst/>
              <a:cxnLst/>
              <a:rect l="l" t="t" r="r" b="b"/>
              <a:pathLst>
                <a:path w="322" h="322" extrusionOk="0">
                  <a:moveTo>
                    <a:pt x="167" y="0"/>
                  </a:moveTo>
                  <a:cubicBezTo>
                    <a:pt x="72" y="0"/>
                    <a:pt x="0" y="71"/>
                    <a:pt x="0" y="155"/>
                  </a:cubicBezTo>
                  <a:cubicBezTo>
                    <a:pt x="0" y="250"/>
                    <a:pt x="72" y="322"/>
                    <a:pt x="167" y="322"/>
                  </a:cubicBezTo>
                  <a:cubicBezTo>
                    <a:pt x="250" y="322"/>
                    <a:pt x="322" y="250"/>
                    <a:pt x="322" y="155"/>
                  </a:cubicBezTo>
                  <a:cubicBezTo>
                    <a:pt x="322" y="71"/>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31;p81">
              <a:extLst>
                <a:ext uri="{FF2B5EF4-FFF2-40B4-BE49-F238E27FC236}">
                  <a16:creationId xmlns:a16="http://schemas.microsoft.com/office/drawing/2014/main" id="{5FA435B5-9489-4F72-84F1-171BE291345F}"/>
                </a:ext>
              </a:extLst>
            </p:cNvPr>
            <p:cNvSpPr/>
            <p:nvPr/>
          </p:nvSpPr>
          <p:spPr>
            <a:xfrm>
              <a:off x="5401233" y="1560886"/>
              <a:ext cx="211112" cy="278554"/>
            </a:xfrm>
            <a:custGeom>
              <a:avLst/>
              <a:gdLst/>
              <a:ahLst/>
              <a:cxnLst/>
              <a:rect l="l" t="t" r="r" b="b"/>
              <a:pathLst>
                <a:path w="6633" h="8752" extrusionOk="0">
                  <a:moveTo>
                    <a:pt x="156" y="1"/>
                  </a:moveTo>
                  <a:cubicBezTo>
                    <a:pt x="72" y="1"/>
                    <a:pt x="1" y="84"/>
                    <a:pt x="1" y="167"/>
                  </a:cubicBezTo>
                  <a:lnTo>
                    <a:pt x="1" y="8597"/>
                  </a:lnTo>
                  <a:cubicBezTo>
                    <a:pt x="1" y="8680"/>
                    <a:pt x="72" y="8752"/>
                    <a:pt x="156" y="8752"/>
                  </a:cubicBezTo>
                  <a:lnTo>
                    <a:pt x="6466" y="8752"/>
                  </a:lnTo>
                  <a:cubicBezTo>
                    <a:pt x="6561" y="8752"/>
                    <a:pt x="6633" y="8680"/>
                    <a:pt x="6633" y="8597"/>
                  </a:cubicBezTo>
                  <a:lnTo>
                    <a:pt x="6633" y="167"/>
                  </a:lnTo>
                  <a:cubicBezTo>
                    <a:pt x="6633" y="84"/>
                    <a:pt x="6561" y="1"/>
                    <a:pt x="6478" y="1"/>
                  </a:cubicBezTo>
                  <a:lnTo>
                    <a:pt x="5597" y="1"/>
                  </a:lnTo>
                  <a:cubicBezTo>
                    <a:pt x="5502" y="1"/>
                    <a:pt x="5430" y="84"/>
                    <a:pt x="5430" y="167"/>
                  </a:cubicBezTo>
                  <a:cubicBezTo>
                    <a:pt x="5430" y="263"/>
                    <a:pt x="5502" y="334"/>
                    <a:pt x="5597" y="334"/>
                  </a:cubicBezTo>
                  <a:lnTo>
                    <a:pt x="6311" y="334"/>
                  </a:lnTo>
                  <a:lnTo>
                    <a:pt x="6311" y="8430"/>
                  </a:lnTo>
                  <a:lnTo>
                    <a:pt x="322" y="8430"/>
                  </a:lnTo>
                  <a:lnTo>
                    <a:pt x="322" y="334"/>
                  </a:lnTo>
                  <a:lnTo>
                    <a:pt x="1037" y="334"/>
                  </a:lnTo>
                  <a:cubicBezTo>
                    <a:pt x="1132" y="334"/>
                    <a:pt x="1203" y="263"/>
                    <a:pt x="1203" y="167"/>
                  </a:cubicBezTo>
                  <a:cubicBezTo>
                    <a:pt x="1203" y="84"/>
                    <a:pt x="1132" y="1"/>
                    <a:pt x="1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332;p81">
              <a:extLst>
                <a:ext uri="{FF2B5EF4-FFF2-40B4-BE49-F238E27FC236}">
                  <a16:creationId xmlns:a16="http://schemas.microsoft.com/office/drawing/2014/main" id="{71ABC92A-6F4B-4F51-945F-F77268DF11F7}"/>
                </a:ext>
              </a:extLst>
            </p:cNvPr>
            <p:cNvSpPr/>
            <p:nvPr/>
          </p:nvSpPr>
          <p:spPr>
            <a:xfrm>
              <a:off x="5434207" y="1672664"/>
              <a:ext cx="33387" cy="33387"/>
            </a:xfrm>
            <a:custGeom>
              <a:avLst/>
              <a:gdLst/>
              <a:ahLst/>
              <a:cxnLst/>
              <a:rect l="l" t="t" r="r" b="b"/>
              <a:pathLst>
                <a:path w="1049" h="1049" extrusionOk="0">
                  <a:moveTo>
                    <a:pt x="525" y="311"/>
                  </a:moveTo>
                  <a:cubicBezTo>
                    <a:pt x="632" y="311"/>
                    <a:pt x="715" y="406"/>
                    <a:pt x="715" y="513"/>
                  </a:cubicBezTo>
                  <a:cubicBezTo>
                    <a:pt x="703" y="608"/>
                    <a:pt x="632" y="703"/>
                    <a:pt x="525" y="703"/>
                  </a:cubicBezTo>
                  <a:cubicBezTo>
                    <a:pt x="418" y="703"/>
                    <a:pt x="334" y="608"/>
                    <a:pt x="334" y="513"/>
                  </a:cubicBezTo>
                  <a:cubicBezTo>
                    <a:pt x="334" y="406"/>
                    <a:pt x="418" y="311"/>
                    <a:pt x="525" y="311"/>
                  </a:cubicBezTo>
                  <a:close/>
                  <a:moveTo>
                    <a:pt x="525" y="1"/>
                  </a:moveTo>
                  <a:cubicBezTo>
                    <a:pt x="239" y="1"/>
                    <a:pt x="1" y="239"/>
                    <a:pt x="1" y="525"/>
                  </a:cubicBezTo>
                  <a:cubicBezTo>
                    <a:pt x="1" y="811"/>
                    <a:pt x="239" y="1049"/>
                    <a:pt x="525" y="1049"/>
                  </a:cubicBezTo>
                  <a:cubicBezTo>
                    <a:pt x="810" y="1049"/>
                    <a:pt x="1049" y="811"/>
                    <a:pt x="1049" y="525"/>
                  </a:cubicBezTo>
                  <a:cubicBezTo>
                    <a:pt x="1049" y="239"/>
                    <a:pt x="810" y="1"/>
                    <a:pt x="5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333;p81">
              <a:extLst>
                <a:ext uri="{FF2B5EF4-FFF2-40B4-BE49-F238E27FC236}">
                  <a16:creationId xmlns:a16="http://schemas.microsoft.com/office/drawing/2014/main" id="{284E3D5B-0372-4020-B981-09BAD5D73FDE}"/>
                </a:ext>
              </a:extLst>
            </p:cNvPr>
            <p:cNvSpPr/>
            <p:nvPr/>
          </p:nvSpPr>
          <p:spPr>
            <a:xfrm>
              <a:off x="5434207" y="1723079"/>
              <a:ext cx="33387" cy="33005"/>
            </a:xfrm>
            <a:custGeom>
              <a:avLst/>
              <a:gdLst/>
              <a:ahLst/>
              <a:cxnLst/>
              <a:rect l="l" t="t" r="r" b="b"/>
              <a:pathLst>
                <a:path w="1049" h="1037" extrusionOk="0">
                  <a:moveTo>
                    <a:pt x="525" y="310"/>
                  </a:moveTo>
                  <a:cubicBezTo>
                    <a:pt x="632" y="310"/>
                    <a:pt x="715" y="405"/>
                    <a:pt x="715" y="501"/>
                  </a:cubicBezTo>
                  <a:cubicBezTo>
                    <a:pt x="703" y="608"/>
                    <a:pt x="632" y="703"/>
                    <a:pt x="525" y="703"/>
                  </a:cubicBezTo>
                  <a:cubicBezTo>
                    <a:pt x="418" y="703"/>
                    <a:pt x="334" y="608"/>
                    <a:pt x="334" y="501"/>
                  </a:cubicBezTo>
                  <a:cubicBezTo>
                    <a:pt x="334" y="405"/>
                    <a:pt x="418" y="310"/>
                    <a:pt x="525" y="310"/>
                  </a:cubicBezTo>
                  <a:close/>
                  <a:moveTo>
                    <a:pt x="525" y="0"/>
                  </a:moveTo>
                  <a:cubicBezTo>
                    <a:pt x="239" y="0"/>
                    <a:pt x="1" y="239"/>
                    <a:pt x="1" y="512"/>
                  </a:cubicBezTo>
                  <a:cubicBezTo>
                    <a:pt x="1" y="798"/>
                    <a:pt x="239" y="1036"/>
                    <a:pt x="525" y="1036"/>
                  </a:cubicBezTo>
                  <a:cubicBezTo>
                    <a:pt x="810" y="1036"/>
                    <a:pt x="1049" y="798"/>
                    <a:pt x="1049" y="512"/>
                  </a:cubicBezTo>
                  <a:cubicBezTo>
                    <a:pt x="1049" y="239"/>
                    <a:pt x="810" y="0"/>
                    <a:pt x="5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334;p81">
              <a:extLst>
                <a:ext uri="{FF2B5EF4-FFF2-40B4-BE49-F238E27FC236}">
                  <a16:creationId xmlns:a16="http://schemas.microsoft.com/office/drawing/2014/main" id="{3A8B4FF9-9405-4E85-8F19-7A4F2C86008A}"/>
                </a:ext>
              </a:extLst>
            </p:cNvPr>
            <p:cNvSpPr/>
            <p:nvPr/>
          </p:nvSpPr>
          <p:spPr>
            <a:xfrm>
              <a:off x="5434207" y="1773112"/>
              <a:ext cx="33387" cy="33355"/>
            </a:xfrm>
            <a:custGeom>
              <a:avLst/>
              <a:gdLst/>
              <a:ahLst/>
              <a:cxnLst/>
              <a:rect l="l" t="t" r="r" b="b"/>
              <a:pathLst>
                <a:path w="1049" h="1048" extrusionOk="0">
                  <a:moveTo>
                    <a:pt x="525" y="310"/>
                  </a:moveTo>
                  <a:cubicBezTo>
                    <a:pt x="632" y="310"/>
                    <a:pt x="715" y="405"/>
                    <a:pt x="715" y="512"/>
                  </a:cubicBezTo>
                  <a:cubicBezTo>
                    <a:pt x="703" y="619"/>
                    <a:pt x="632" y="703"/>
                    <a:pt x="525" y="703"/>
                  </a:cubicBezTo>
                  <a:cubicBezTo>
                    <a:pt x="418" y="703"/>
                    <a:pt x="334" y="607"/>
                    <a:pt x="334" y="512"/>
                  </a:cubicBezTo>
                  <a:cubicBezTo>
                    <a:pt x="334" y="405"/>
                    <a:pt x="418" y="310"/>
                    <a:pt x="525" y="310"/>
                  </a:cubicBezTo>
                  <a:close/>
                  <a:moveTo>
                    <a:pt x="525" y="0"/>
                  </a:moveTo>
                  <a:cubicBezTo>
                    <a:pt x="239" y="0"/>
                    <a:pt x="1" y="238"/>
                    <a:pt x="1" y="524"/>
                  </a:cubicBezTo>
                  <a:cubicBezTo>
                    <a:pt x="1" y="810"/>
                    <a:pt x="239" y="1048"/>
                    <a:pt x="525" y="1048"/>
                  </a:cubicBezTo>
                  <a:cubicBezTo>
                    <a:pt x="810" y="1048"/>
                    <a:pt x="1049" y="810"/>
                    <a:pt x="1049" y="524"/>
                  </a:cubicBezTo>
                  <a:cubicBezTo>
                    <a:pt x="1025" y="226"/>
                    <a:pt x="810" y="0"/>
                    <a:pt x="5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335;p81">
              <a:extLst>
                <a:ext uri="{FF2B5EF4-FFF2-40B4-BE49-F238E27FC236}">
                  <a16:creationId xmlns:a16="http://schemas.microsoft.com/office/drawing/2014/main" id="{F2DADA44-2A8E-45F6-8020-6F3487E618F9}"/>
                </a:ext>
              </a:extLst>
            </p:cNvPr>
            <p:cNvSpPr/>
            <p:nvPr/>
          </p:nvSpPr>
          <p:spPr>
            <a:xfrm>
              <a:off x="5478924" y="1672664"/>
              <a:ext cx="60663" cy="10662"/>
            </a:xfrm>
            <a:custGeom>
              <a:avLst/>
              <a:gdLst/>
              <a:ahLst/>
              <a:cxnLst/>
              <a:rect l="l" t="t" r="r" b="b"/>
              <a:pathLst>
                <a:path w="1906" h="335" extrusionOk="0">
                  <a:moveTo>
                    <a:pt x="167" y="1"/>
                  </a:moveTo>
                  <a:cubicBezTo>
                    <a:pt x="72" y="1"/>
                    <a:pt x="1" y="84"/>
                    <a:pt x="1" y="168"/>
                  </a:cubicBezTo>
                  <a:cubicBezTo>
                    <a:pt x="1" y="263"/>
                    <a:pt x="72" y="334"/>
                    <a:pt x="167" y="334"/>
                  </a:cubicBezTo>
                  <a:lnTo>
                    <a:pt x="1739" y="334"/>
                  </a:lnTo>
                  <a:cubicBezTo>
                    <a:pt x="1822" y="334"/>
                    <a:pt x="1906" y="263"/>
                    <a:pt x="1906" y="168"/>
                  </a:cubicBezTo>
                  <a:cubicBezTo>
                    <a:pt x="1906" y="84"/>
                    <a:pt x="1846" y="1"/>
                    <a:pt x="17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336;p81">
              <a:extLst>
                <a:ext uri="{FF2B5EF4-FFF2-40B4-BE49-F238E27FC236}">
                  <a16:creationId xmlns:a16="http://schemas.microsoft.com/office/drawing/2014/main" id="{096183F3-C4DD-4A8D-BDA3-3298972B2F04}"/>
                </a:ext>
              </a:extLst>
            </p:cNvPr>
            <p:cNvSpPr/>
            <p:nvPr/>
          </p:nvSpPr>
          <p:spPr>
            <a:xfrm>
              <a:off x="5478924" y="1695039"/>
              <a:ext cx="99716" cy="10630"/>
            </a:xfrm>
            <a:custGeom>
              <a:avLst/>
              <a:gdLst/>
              <a:ahLst/>
              <a:cxnLst/>
              <a:rect l="l" t="t" r="r" b="b"/>
              <a:pathLst>
                <a:path w="3133" h="334" extrusionOk="0">
                  <a:moveTo>
                    <a:pt x="156" y="0"/>
                  </a:moveTo>
                  <a:cubicBezTo>
                    <a:pt x="72" y="0"/>
                    <a:pt x="1" y="72"/>
                    <a:pt x="1" y="167"/>
                  </a:cubicBezTo>
                  <a:cubicBezTo>
                    <a:pt x="1" y="250"/>
                    <a:pt x="72" y="334"/>
                    <a:pt x="156" y="334"/>
                  </a:cubicBezTo>
                  <a:lnTo>
                    <a:pt x="2977" y="334"/>
                  </a:lnTo>
                  <a:cubicBezTo>
                    <a:pt x="3061" y="334"/>
                    <a:pt x="3132" y="250"/>
                    <a:pt x="3132" y="167"/>
                  </a:cubicBezTo>
                  <a:cubicBezTo>
                    <a:pt x="3132" y="72"/>
                    <a:pt x="3061" y="0"/>
                    <a:pt x="29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337;p81">
              <a:extLst>
                <a:ext uri="{FF2B5EF4-FFF2-40B4-BE49-F238E27FC236}">
                  <a16:creationId xmlns:a16="http://schemas.microsoft.com/office/drawing/2014/main" id="{08F52039-44E4-4DAF-A2FA-95E6147B8184}"/>
                </a:ext>
              </a:extLst>
            </p:cNvPr>
            <p:cNvSpPr/>
            <p:nvPr/>
          </p:nvSpPr>
          <p:spPr>
            <a:xfrm>
              <a:off x="5478924" y="1723079"/>
              <a:ext cx="60663" cy="10248"/>
            </a:xfrm>
            <a:custGeom>
              <a:avLst/>
              <a:gdLst/>
              <a:ahLst/>
              <a:cxnLst/>
              <a:rect l="l" t="t" r="r" b="b"/>
              <a:pathLst>
                <a:path w="1906" h="322" extrusionOk="0">
                  <a:moveTo>
                    <a:pt x="167" y="0"/>
                  </a:moveTo>
                  <a:cubicBezTo>
                    <a:pt x="72" y="0"/>
                    <a:pt x="1" y="72"/>
                    <a:pt x="1" y="167"/>
                  </a:cubicBezTo>
                  <a:cubicBezTo>
                    <a:pt x="1" y="251"/>
                    <a:pt x="72" y="322"/>
                    <a:pt x="167" y="322"/>
                  </a:cubicBezTo>
                  <a:lnTo>
                    <a:pt x="1739" y="322"/>
                  </a:lnTo>
                  <a:cubicBezTo>
                    <a:pt x="1822" y="322"/>
                    <a:pt x="1906" y="251"/>
                    <a:pt x="1906" y="167"/>
                  </a:cubicBezTo>
                  <a:cubicBezTo>
                    <a:pt x="1906" y="72"/>
                    <a:pt x="1846" y="0"/>
                    <a:pt x="17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338;p81">
              <a:extLst>
                <a:ext uri="{FF2B5EF4-FFF2-40B4-BE49-F238E27FC236}">
                  <a16:creationId xmlns:a16="http://schemas.microsoft.com/office/drawing/2014/main" id="{171F2B8D-364D-4BC2-9584-C8B27EC79107}"/>
                </a:ext>
              </a:extLst>
            </p:cNvPr>
            <p:cNvSpPr/>
            <p:nvPr/>
          </p:nvSpPr>
          <p:spPr>
            <a:xfrm>
              <a:off x="5478924" y="1745422"/>
              <a:ext cx="99716" cy="10280"/>
            </a:xfrm>
            <a:custGeom>
              <a:avLst/>
              <a:gdLst/>
              <a:ahLst/>
              <a:cxnLst/>
              <a:rect l="l" t="t" r="r" b="b"/>
              <a:pathLst>
                <a:path w="3133" h="323" extrusionOk="0">
                  <a:moveTo>
                    <a:pt x="156" y="1"/>
                  </a:moveTo>
                  <a:cubicBezTo>
                    <a:pt x="72" y="1"/>
                    <a:pt x="1" y="72"/>
                    <a:pt x="1" y="156"/>
                  </a:cubicBezTo>
                  <a:cubicBezTo>
                    <a:pt x="1" y="251"/>
                    <a:pt x="72" y="322"/>
                    <a:pt x="156" y="322"/>
                  </a:cubicBezTo>
                  <a:lnTo>
                    <a:pt x="2977" y="322"/>
                  </a:lnTo>
                  <a:cubicBezTo>
                    <a:pt x="3061" y="322"/>
                    <a:pt x="3132" y="251"/>
                    <a:pt x="3132" y="156"/>
                  </a:cubicBezTo>
                  <a:cubicBezTo>
                    <a:pt x="3132" y="72"/>
                    <a:pt x="3061" y="1"/>
                    <a:pt x="29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339;p81">
              <a:extLst>
                <a:ext uri="{FF2B5EF4-FFF2-40B4-BE49-F238E27FC236}">
                  <a16:creationId xmlns:a16="http://schemas.microsoft.com/office/drawing/2014/main" id="{20FB4EC0-3BF4-4AD9-9ABB-7BFDE84B5CE1}"/>
                </a:ext>
              </a:extLst>
            </p:cNvPr>
            <p:cNvSpPr/>
            <p:nvPr/>
          </p:nvSpPr>
          <p:spPr>
            <a:xfrm>
              <a:off x="5478924" y="1773112"/>
              <a:ext cx="60663" cy="10630"/>
            </a:xfrm>
            <a:custGeom>
              <a:avLst/>
              <a:gdLst/>
              <a:ahLst/>
              <a:cxnLst/>
              <a:rect l="l" t="t" r="r" b="b"/>
              <a:pathLst>
                <a:path w="1906" h="334" extrusionOk="0">
                  <a:moveTo>
                    <a:pt x="167" y="0"/>
                  </a:moveTo>
                  <a:cubicBezTo>
                    <a:pt x="72" y="0"/>
                    <a:pt x="1" y="83"/>
                    <a:pt x="1" y="167"/>
                  </a:cubicBezTo>
                  <a:cubicBezTo>
                    <a:pt x="1" y="262"/>
                    <a:pt x="72" y="333"/>
                    <a:pt x="167" y="333"/>
                  </a:cubicBezTo>
                  <a:lnTo>
                    <a:pt x="1739" y="333"/>
                  </a:lnTo>
                  <a:cubicBezTo>
                    <a:pt x="1822" y="333"/>
                    <a:pt x="1906" y="262"/>
                    <a:pt x="1906" y="167"/>
                  </a:cubicBezTo>
                  <a:cubicBezTo>
                    <a:pt x="1906" y="83"/>
                    <a:pt x="1846" y="0"/>
                    <a:pt x="17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340;p81">
              <a:extLst>
                <a:ext uri="{FF2B5EF4-FFF2-40B4-BE49-F238E27FC236}">
                  <a16:creationId xmlns:a16="http://schemas.microsoft.com/office/drawing/2014/main" id="{1695B99E-93DB-47E8-9818-D305A972F307}"/>
                </a:ext>
              </a:extLst>
            </p:cNvPr>
            <p:cNvSpPr/>
            <p:nvPr/>
          </p:nvSpPr>
          <p:spPr>
            <a:xfrm>
              <a:off x="5478924" y="1795455"/>
              <a:ext cx="99716" cy="10630"/>
            </a:xfrm>
            <a:custGeom>
              <a:avLst/>
              <a:gdLst/>
              <a:ahLst/>
              <a:cxnLst/>
              <a:rect l="l" t="t" r="r" b="b"/>
              <a:pathLst>
                <a:path w="3133" h="334"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341;p81">
              <a:extLst>
                <a:ext uri="{FF2B5EF4-FFF2-40B4-BE49-F238E27FC236}">
                  <a16:creationId xmlns:a16="http://schemas.microsoft.com/office/drawing/2014/main" id="{8F015855-0397-47AB-8072-F813BA177522}"/>
                </a:ext>
              </a:extLst>
            </p:cNvPr>
            <p:cNvSpPr/>
            <p:nvPr/>
          </p:nvSpPr>
          <p:spPr>
            <a:xfrm>
              <a:off x="5478924" y="1588926"/>
              <a:ext cx="99716" cy="10662"/>
            </a:xfrm>
            <a:custGeom>
              <a:avLst/>
              <a:gdLst/>
              <a:ahLst/>
              <a:cxnLst/>
              <a:rect l="l" t="t" r="r" b="b"/>
              <a:pathLst>
                <a:path w="3133" h="335" extrusionOk="0">
                  <a:moveTo>
                    <a:pt x="156" y="1"/>
                  </a:moveTo>
                  <a:cubicBezTo>
                    <a:pt x="72" y="1"/>
                    <a:pt x="1" y="72"/>
                    <a:pt x="1" y="167"/>
                  </a:cubicBezTo>
                  <a:cubicBezTo>
                    <a:pt x="1" y="251"/>
                    <a:pt x="72" y="334"/>
                    <a:pt x="156" y="334"/>
                  </a:cubicBezTo>
                  <a:lnTo>
                    <a:pt x="2977" y="334"/>
                  </a:lnTo>
                  <a:cubicBezTo>
                    <a:pt x="3061" y="334"/>
                    <a:pt x="3132" y="251"/>
                    <a:pt x="3132" y="167"/>
                  </a:cubicBezTo>
                  <a:cubicBezTo>
                    <a:pt x="3132" y="72"/>
                    <a:pt x="3061" y="1"/>
                    <a:pt x="29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342;p81">
              <a:extLst>
                <a:ext uri="{FF2B5EF4-FFF2-40B4-BE49-F238E27FC236}">
                  <a16:creationId xmlns:a16="http://schemas.microsoft.com/office/drawing/2014/main" id="{AB9EFFDE-F145-41C1-81FA-60CE5682D993}"/>
                </a:ext>
              </a:extLst>
            </p:cNvPr>
            <p:cNvSpPr/>
            <p:nvPr/>
          </p:nvSpPr>
          <p:spPr>
            <a:xfrm>
              <a:off x="5434207" y="1639341"/>
              <a:ext cx="144783" cy="10248"/>
            </a:xfrm>
            <a:custGeom>
              <a:avLst/>
              <a:gdLst/>
              <a:ahLst/>
              <a:cxnLst/>
              <a:rect l="l" t="t" r="r" b="b"/>
              <a:pathLst>
                <a:path w="4549" h="322" extrusionOk="0">
                  <a:moveTo>
                    <a:pt x="167" y="0"/>
                  </a:moveTo>
                  <a:cubicBezTo>
                    <a:pt x="84" y="0"/>
                    <a:pt x="1" y="72"/>
                    <a:pt x="1" y="155"/>
                  </a:cubicBezTo>
                  <a:cubicBezTo>
                    <a:pt x="1" y="250"/>
                    <a:pt x="84" y="322"/>
                    <a:pt x="167" y="322"/>
                  </a:cubicBezTo>
                  <a:lnTo>
                    <a:pt x="4382" y="322"/>
                  </a:lnTo>
                  <a:cubicBezTo>
                    <a:pt x="4466" y="322"/>
                    <a:pt x="4537" y="250"/>
                    <a:pt x="4537" y="155"/>
                  </a:cubicBezTo>
                  <a:cubicBezTo>
                    <a:pt x="4549" y="72"/>
                    <a:pt x="4466" y="0"/>
                    <a:pt x="43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343;p81">
              <a:extLst>
                <a:ext uri="{FF2B5EF4-FFF2-40B4-BE49-F238E27FC236}">
                  <a16:creationId xmlns:a16="http://schemas.microsoft.com/office/drawing/2014/main" id="{D8206B25-1980-49A9-8BB0-1FEBCEC5A892}"/>
                </a:ext>
              </a:extLst>
            </p:cNvPr>
            <p:cNvSpPr/>
            <p:nvPr/>
          </p:nvSpPr>
          <p:spPr>
            <a:xfrm>
              <a:off x="5479306" y="1611301"/>
              <a:ext cx="26926" cy="10248"/>
            </a:xfrm>
            <a:custGeom>
              <a:avLst/>
              <a:gdLst/>
              <a:ahLst/>
              <a:cxnLst/>
              <a:rect l="l" t="t" r="r" b="b"/>
              <a:pathLst>
                <a:path w="846" h="322" extrusionOk="0">
                  <a:moveTo>
                    <a:pt x="167" y="0"/>
                  </a:moveTo>
                  <a:cubicBezTo>
                    <a:pt x="72" y="0"/>
                    <a:pt x="1" y="72"/>
                    <a:pt x="1" y="167"/>
                  </a:cubicBezTo>
                  <a:cubicBezTo>
                    <a:pt x="1" y="250"/>
                    <a:pt x="72" y="322"/>
                    <a:pt x="167" y="322"/>
                  </a:cubicBezTo>
                  <a:lnTo>
                    <a:pt x="691" y="322"/>
                  </a:lnTo>
                  <a:cubicBezTo>
                    <a:pt x="775" y="322"/>
                    <a:pt x="846" y="250"/>
                    <a:pt x="846" y="167"/>
                  </a:cubicBezTo>
                  <a:cubicBezTo>
                    <a:pt x="846" y="72"/>
                    <a:pt x="775" y="0"/>
                    <a:pt x="6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344;p81">
              <a:extLst>
                <a:ext uri="{FF2B5EF4-FFF2-40B4-BE49-F238E27FC236}">
                  <a16:creationId xmlns:a16="http://schemas.microsoft.com/office/drawing/2014/main" id="{763F7940-17FE-4BB0-BA43-135B5AF20873}"/>
                </a:ext>
              </a:extLst>
            </p:cNvPr>
            <p:cNvSpPr/>
            <p:nvPr/>
          </p:nvSpPr>
          <p:spPr>
            <a:xfrm>
              <a:off x="5518327" y="1611301"/>
              <a:ext cx="26958" cy="10248"/>
            </a:xfrm>
            <a:custGeom>
              <a:avLst/>
              <a:gdLst/>
              <a:ahLst/>
              <a:cxnLst/>
              <a:rect l="l" t="t" r="r" b="b"/>
              <a:pathLst>
                <a:path w="847" h="322" extrusionOk="0">
                  <a:moveTo>
                    <a:pt x="156" y="0"/>
                  </a:moveTo>
                  <a:cubicBezTo>
                    <a:pt x="72" y="0"/>
                    <a:pt x="1" y="72"/>
                    <a:pt x="1" y="167"/>
                  </a:cubicBezTo>
                  <a:cubicBezTo>
                    <a:pt x="1" y="250"/>
                    <a:pt x="72" y="322"/>
                    <a:pt x="156" y="322"/>
                  </a:cubicBezTo>
                  <a:lnTo>
                    <a:pt x="680" y="322"/>
                  </a:lnTo>
                  <a:cubicBezTo>
                    <a:pt x="763" y="322"/>
                    <a:pt x="846" y="250"/>
                    <a:pt x="846" y="167"/>
                  </a:cubicBezTo>
                  <a:cubicBezTo>
                    <a:pt x="846" y="72"/>
                    <a:pt x="763" y="0"/>
                    <a:pt x="68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345;p81">
              <a:extLst>
                <a:ext uri="{FF2B5EF4-FFF2-40B4-BE49-F238E27FC236}">
                  <a16:creationId xmlns:a16="http://schemas.microsoft.com/office/drawing/2014/main" id="{D2A4E50F-F810-4188-B4B7-8D754ED59E15}"/>
                </a:ext>
              </a:extLst>
            </p:cNvPr>
            <p:cNvSpPr/>
            <p:nvPr/>
          </p:nvSpPr>
          <p:spPr>
            <a:xfrm>
              <a:off x="5434207" y="1588926"/>
              <a:ext cx="32623" cy="32623"/>
            </a:xfrm>
            <a:custGeom>
              <a:avLst/>
              <a:gdLst/>
              <a:ahLst/>
              <a:cxnLst/>
              <a:rect l="l" t="t" r="r" b="b"/>
              <a:pathLst>
                <a:path w="1025" h="1025" extrusionOk="0">
                  <a:moveTo>
                    <a:pt x="703" y="334"/>
                  </a:moveTo>
                  <a:lnTo>
                    <a:pt x="703" y="703"/>
                  </a:lnTo>
                  <a:lnTo>
                    <a:pt x="334" y="703"/>
                  </a:lnTo>
                  <a:lnTo>
                    <a:pt x="334" y="334"/>
                  </a:lnTo>
                  <a:close/>
                  <a:moveTo>
                    <a:pt x="167" y="1"/>
                  </a:moveTo>
                  <a:cubicBezTo>
                    <a:pt x="84" y="1"/>
                    <a:pt x="1" y="72"/>
                    <a:pt x="1" y="167"/>
                  </a:cubicBezTo>
                  <a:lnTo>
                    <a:pt x="1" y="870"/>
                  </a:lnTo>
                  <a:cubicBezTo>
                    <a:pt x="1" y="953"/>
                    <a:pt x="84" y="1025"/>
                    <a:pt x="167" y="1025"/>
                  </a:cubicBezTo>
                  <a:lnTo>
                    <a:pt x="870" y="1025"/>
                  </a:lnTo>
                  <a:cubicBezTo>
                    <a:pt x="953" y="1025"/>
                    <a:pt x="1025" y="953"/>
                    <a:pt x="1025" y="870"/>
                  </a:cubicBezTo>
                  <a:lnTo>
                    <a:pt x="1025" y="167"/>
                  </a:lnTo>
                  <a:cubicBezTo>
                    <a:pt x="1025" y="72"/>
                    <a:pt x="953" y="1"/>
                    <a:pt x="8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15;p44">
            <a:extLst>
              <a:ext uri="{FF2B5EF4-FFF2-40B4-BE49-F238E27FC236}">
                <a16:creationId xmlns:a16="http://schemas.microsoft.com/office/drawing/2014/main" id="{3AC2E90F-75D9-47F5-BED4-4FC6485E95D1}"/>
              </a:ext>
            </a:extLst>
          </p:cNvPr>
          <p:cNvSpPr txBox="1">
            <a:spLocks/>
          </p:cNvSpPr>
          <p:nvPr/>
        </p:nvSpPr>
        <p:spPr>
          <a:xfrm>
            <a:off x="4062443" y="975575"/>
            <a:ext cx="2464678" cy="471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Schedule Management</a:t>
            </a:r>
          </a:p>
        </p:txBody>
      </p:sp>
      <p:grpSp>
        <p:nvGrpSpPr>
          <p:cNvPr id="25" name="Google Shape;11367;p81">
            <a:extLst>
              <a:ext uri="{FF2B5EF4-FFF2-40B4-BE49-F238E27FC236}">
                <a16:creationId xmlns:a16="http://schemas.microsoft.com/office/drawing/2014/main" id="{4DCB2CA6-C2B4-40C0-A26E-9E72D3DF561A}"/>
              </a:ext>
            </a:extLst>
          </p:cNvPr>
          <p:cNvGrpSpPr/>
          <p:nvPr/>
        </p:nvGrpSpPr>
        <p:grpSpPr>
          <a:xfrm>
            <a:off x="4825460" y="1584914"/>
            <a:ext cx="730893" cy="731999"/>
            <a:chOff x="6259175" y="1559008"/>
            <a:chExt cx="271743" cy="272093"/>
          </a:xfrm>
        </p:grpSpPr>
        <p:sp>
          <p:nvSpPr>
            <p:cNvPr id="26" name="Google Shape;11368;p81">
              <a:extLst>
                <a:ext uri="{FF2B5EF4-FFF2-40B4-BE49-F238E27FC236}">
                  <a16:creationId xmlns:a16="http://schemas.microsoft.com/office/drawing/2014/main" id="{EB09C27A-D731-4196-83B8-92DA23396543}"/>
                </a:ext>
              </a:extLst>
            </p:cNvPr>
            <p:cNvSpPr/>
            <p:nvPr/>
          </p:nvSpPr>
          <p:spPr>
            <a:xfrm>
              <a:off x="6259175" y="1559008"/>
              <a:ext cx="271743" cy="272093"/>
            </a:xfrm>
            <a:custGeom>
              <a:avLst/>
              <a:gdLst/>
              <a:ahLst/>
              <a:cxnLst/>
              <a:rect l="l" t="t" r="r" b="b"/>
              <a:pathLst>
                <a:path w="8538" h="8549" extrusionOk="0">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369;p81">
              <a:extLst>
                <a:ext uri="{FF2B5EF4-FFF2-40B4-BE49-F238E27FC236}">
                  <a16:creationId xmlns:a16="http://schemas.microsoft.com/office/drawing/2014/main" id="{0437DECF-F035-41F3-9618-C8354E0D7CF0}"/>
                </a:ext>
              </a:extLst>
            </p:cNvPr>
            <p:cNvSpPr/>
            <p:nvPr/>
          </p:nvSpPr>
          <p:spPr>
            <a:xfrm>
              <a:off x="6278145" y="1577946"/>
              <a:ext cx="231927" cy="232309"/>
            </a:xfrm>
            <a:custGeom>
              <a:avLst/>
              <a:gdLst/>
              <a:ahLst/>
              <a:cxnLst/>
              <a:rect l="l" t="t" r="r" b="b"/>
              <a:pathLst>
                <a:path w="7287" h="7299" extrusionOk="0">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370;p81">
              <a:extLst>
                <a:ext uri="{FF2B5EF4-FFF2-40B4-BE49-F238E27FC236}">
                  <a16:creationId xmlns:a16="http://schemas.microsoft.com/office/drawing/2014/main" id="{8F819AF2-6347-4127-9E55-E891EE1C2267}"/>
                </a:ext>
              </a:extLst>
            </p:cNvPr>
            <p:cNvSpPr/>
            <p:nvPr/>
          </p:nvSpPr>
          <p:spPr>
            <a:xfrm>
              <a:off x="6297846" y="1690870"/>
              <a:ext cx="13272" cy="7607"/>
            </a:xfrm>
            <a:custGeom>
              <a:avLst/>
              <a:gdLst/>
              <a:ahLst/>
              <a:cxnLst/>
              <a:rect l="l" t="t" r="r" b="b"/>
              <a:pathLst>
                <a:path w="417" h="239" extrusionOk="0">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371;p81">
              <a:extLst>
                <a:ext uri="{FF2B5EF4-FFF2-40B4-BE49-F238E27FC236}">
                  <a16:creationId xmlns:a16="http://schemas.microsoft.com/office/drawing/2014/main" id="{0416DC9C-84BB-4687-B7AB-57CE639AC3F8}"/>
                </a:ext>
              </a:extLst>
            </p:cNvPr>
            <p:cNvSpPr/>
            <p:nvPr/>
          </p:nvSpPr>
          <p:spPr>
            <a:xfrm>
              <a:off x="6390687" y="1598029"/>
              <a:ext cx="100448" cy="100448"/>
            </a:xfrm>
            <a:custGeom>
              <a:avLst/>
              <a:gdLst/>
              <a:ahLst/>
              <a:cxnLst/>
              <a:rect l="l" t="t" r="r" b="b"/>
              <a:pathLst>
                <a:path w="3156" h="3156" extrusionOk="0">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372;p81">
              <a:extLst>
                <a:ext uri="{FF2B5EF4-FFF2-40B4-BE49-F238E27FC236}">
                  <a16:creationId xmlns:a16="http://schemas.microsoft.com/office/drawing/2014/main" id="{EA0CCBF1-1AB3-43A9-B82E-CDB03A49CD95}"/>
                </a:ext>
              </a:extLst>
            </p:cNvPr>
            <p:cNvSpPr/>
            <p:nvPr/>
          </p:nvSpPr>
          <p:spPr>
            <a:xfrm>
              <a:off x="6390305" y="1778013"/>
              <a:ext cx="7607" cy="13304"/>
            </a:xfrm>
            <a:custGeom>
              <a:avLst/>
              <a:gdLst/>
              <a:ahLst/>
              <a:cxnLst/>
              <a:rect l="l" t="t" r="r" b="b"/>
              <a:pathLst>
                <a:path w="239" h="418" extrusionOk="0">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73;p81">
              <a:extLst>
                <a:ext uri="{FF2B5EF4-FFF2-40B4-BE49-F238E27FC236}">
                  <a16:creationId xmlns:a16="http://schemas.microsoft.com/office/drawing/2014/main" id="{5D455B92-B40A-4932-A61B-227AA2C43DCA}"/>
                </a:ext>
              </a:extLst>
            </p:cNvPr>
            <p:cNvSpPr/>
            <p:nvPr/>
          </p:nvSpPr>
          <p:spPr>
            <a:xfrm>
              <a:off x="6324358" y="1624923"/>
              <a:ext cx="12922" cy="11776"/>
            </a:xfrm>
            <a:custGeom>
              <a:avLst/>
              <a:gdLst/>
              <a:ahLst/>
              <a:cxnLst/>
              <a:rect l="l" t="t" r="r" b="b"/>
              <a:pathLst>
                <a:path w="406" h="370" extrusionOk="0">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374;p81">
              <a:extLst>
                <a:ext uri="{FF2B5EF4-FFF2-40B4-BE49-F238E27FC236}">
                  <a16:creationId xmlns:a16="http://schemas.microsoft.com/office/drawing/2014/main" id="{323B3BE1-EC2B-4366-9380-D88C4967F7CB}"/>
                </a:ext>
              </a:extLst>
            </p:cNvPr>
            <p:cNvSpPr/>
            <p:nvPr/>
          </p:nvSpPr>
          <p:spPr>
            <a:xfrm>
              <a:off x="6451700" y="1752265"/>
              <a:ext cx="12890" cy="11776"/>
            </a:xfrm>
            <a:custGeom>
              <a:avLst/>
              <a:gdLst/>
              <a:ahLst/>
              <a:cxnLst/>
              <a:rect l="l" t="t" r="r" b="b"/>
              <a:pathLst>
                <a:path w="405" h="370" extrusionOk="0">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375;p81">
              <a:extLst>
                <a:ext uri="{FF2B5EF4-FFF2-40B4-BE49-F238E27FC236}">
                  <a16:creationId xmlns:a16="http://schemas.microsoft.com/office/drawing/2014/main" id="{A529E7A7-7C22-453F-AC4A-E54DE4D2D3B0}"/>
                </a:ext>
              </a:extLst>
            </p:cNvPr>
            <p:cNvSpPr/>
            <p:nvPr/>
          </p:nvSpPr>
          <p:spPr>
            <a:xfrm>
              <a:off x="6451700" y="1624923"/>
              <a:ext cx="12890" cy="11776"/>
            </a:xfrm>
            <a:custGeom>
              <a:avLst/>
              <a:gdLst/>
              <a:ahLst/>
              <a:cxnLst/>
              <a:rect l="l" t="t" r="r" b="b"/>
              <a:pathLst>
                <a:path w="405" h="370" extrusionOk="0">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376;p81">
              <a:extLst>
                <a:ext uri="{FF2B5EF4-FFF2-40B4-BE49-F238E27FC236}">
                  <a16:creationId xmlns:a16="http://schemas.microsoft.com/office/drawing/2014/main" id="{992227B5-3F23-4D06-A6AC-698EE8119B23}"/>
                </a:ext>
              </a:extLst>
            </p:cNvPr>
            <p:cNvSpPr/>
            <p:nvPr/>
          </p:nvSpPr>
          <p:spPr>
            <a:xfrm>
              <a:off x="6324358" y="1751883"/>
              <a:ext cx="12922" cy="11776"/>
            </a:xfrm>
            <a:custGeom>
              <a:avLst/>
              <a:gdLst/>
              <a:ahLst/>
              <a:cxnLst/>
              <a:rect l="l" t="t" r="r" b="b"/>
              <a:pathLst>
                <a:path w="406" h="370" extrusionOk="0">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377;p81">
              <a:extLst>
                <a:ext uri="{FF2B5EF4-FFF2-40B4-BE49-F238E27FC236}">
                  <a16:creationId xmlns:a16="http://schemas.microsoft.com/office/drawing/2014/main" id="{37FC93C1-CE65-4DB4-9615-C2D4E3994F4B}"/>
                </a:ext>
              </a:extLst>
            </p:cNvPr>
            <p:cNvSpPr/>
            <p:nvPr/>
          </p:nvSpPr>
          <p:spPr>
            <a:xfrm>
              <a:off x="6304657" y="1653823"/>
              <a:ext cx="14036" cy="10567"/>
            </a:xfrm>
            <a:custGeom>
              <a:avLst/>
              <a:gdLst/>
              <a:ahLst/>
              <a:cxnLst/>
              <a:rect l="l" t="t" r="r" b="b"/>
              <a:pathLst>
                <a:path w="441" h="332" extrusionOk="0">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378;p81">
              <a:extLst>
                <a:ext uri="{FF2B5EF4-FFF2-40B4-BE49-F238E27FC236}">
                  <a16:creationId xmlns:a16="http://schemas.microsoft.com/office/drawing/2014/main" id="{5779CBF9-67D8-4C73-84E3-552190244506}"/>
                </a:ext>
              </a:extLst>
            </p:cNvPr>
            <p:cNvSpPr/>
            <p:nvPr/>
          </p:nvSpPr>
          <p:spPr>
            <a:xfrm>
              <a:off x="6469874" y="1724511"/>
              <a:ext cx="14068" cy="10344"/>
            </a:xfrm>
            <a:custGeom>
              <a:avLst/>
              <a:gdLst/>
              <a:ahLst/>
              <a:cxnLst/>
              <a:rect l="l" t="t" r="r" b="b"/>
              <a:pathLst>
                <a:path w="442" h="325" extrusionOk="0">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379;p81">
              <a:extLst>
                <a:ext uri="{FF2B5EF4-FFF2-40B4-BE49-F238E27FC236}">
                  <a16:creationId xmlns:a16="http://schemas.microsoft.com/office/drawing/2014/main" id="{A4F8F120-7485-4DEE-8C47-6A1A748AA2E5}"/>
                </a:ext>
              </a:extLst>
            </p:cNvPr>
            <p:cNvSpPr/>
            <p:nvPr/>
          </p:nvSpPr>
          <p:spPr>
            <a:xfrm>
              <a:off x="6424392" y="1605158"/>
              <a:ext cx="11394" cy="13368"/>
            </a:xfrm>
            <a:custGeom>
              <a:avLst/>
              <a:gdLst/>
              <a:ahLst/>
              <a:cxnLst/>
              <a:rect l="l" t="t" r="r" b="b"/>
              <a:pathLst>
                <a:path w="358" h="420" extrusionOk="0">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380;p81">
              <a:extLst>
                <a:ext uri="{FF2B5EF4-FFF2-40B4-BE49-F238E27FC236}">
                  <a16:creationId xmlns:a16="http://schemas.microsoft.com/office/drawing/2014/main" id="{736E78B6-6C34-4A47-AE95-AD89F3A97017}"/>
                </a:ext>
              </a:extLst>
            </p:cNvPr>
            <p:cNvSpPr/>
            <p:nvPr/>
          </p:nvSpPr>
          <p:spPr>
            <a:xfrm>
              <a:off x="6353926" y="1770916"/>
              <a:ext cx="11394" cy="13208"/>
            </a:xfrm>
            <a:custGeom>
              <a:avLst/>
              <a:gdLst/>
              <a:ahLst/>
              <a:cxnLst/>
              <a:rect l="l" t="t" r="r" b="b"/>
              <a:pathLst>
                <a:path w="358" h="415" extrusionOk="0">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81;p81">
              <a:extLst>
                <a:ext uri="{FF2B5EF4-FFF2-40B4-BE49-F238E27FC236}">
                  <a16:creationId xmlns:a16="http://schemas.microsoft.com/office/drawing/2014/main" id="{E7DF5EC0-A4F3-4E85-B4F6-53242F30DD17}"/>
                </a:ext>
              </a:extLst>
            </p:cNvPr>
            <p:cNvSpPr/>
            <p:nvPr/>
          </p:nvSpPr>
          <p:spPr>
            <a:xfrm>
              <a:off x="6355040" y="1604363"/>
              <a:ext cx="11044" cy="13399"/>
            </a:xfrm>
            <a:custGeom>
              <a:avLst/>
              <a:gdLst/>
              <a:ahLst/>
              <a:cxnLst/>
              <a:rect l="l" t="t" r="r" b="b"/>
              <a:pathLst>
                <a:path w="347" h="421" extrusionOk="0">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382;p81">
              <a:extLst>
                <a:ext uri="{FF2B5EF4-FFF2-40B4-BE49-F238E27FC236}">
                  <a16:creationId xmlns:a16="http://schemas.microsoft.com/office/drawing/2014/main" id="{7E6FEAA7-9098-4248-B5BD-2EF4766CF31D}"/>
                </a:ext>
              </a:extLst>
            </p:cNvPr>
            <p:cNvSpPr/>
            <p:nvPr/>
          </p:nvSpPr>
          <p:spPr>
            <a:xfrm>
              <a:off x="6422514" y="1771489"/>
              <a:ext cx="11012" cy="13017"/>
            </a:xfrm>
            <a:custGeom>
              <a:avLst/>
              <a:gdLst/>
              <a:ahLst/>
              <a:cxnLst/>
              <a:rect l="l" t="t" r="r" b="b"/>
              <a:pathLst>
                <a:path w="346" h="409" extrusionOk="0">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383;p81">
              <a:extLst>
                <a:ext uri="{FF2B5EF4-FFF2-40B4-BE49-F238E27FC236}">
                  <a16:creationId xmlns:a16="http://schemas.microsoft.com/office/drawing/2014/main" id="{0DF8E948-39E4-4A87-86C9-2870DDFA28F1}"/>
                </a:ext>
              </a:extLst>
            </p:cNvPr>
            <p:cNvSpPr/>
            <p:nvPr/>
          </p:nvSpPr>
          <p:spPr>
            <a:xfrm>
              <a:off x="6470637" y="1655541"/>
              <a:ext cx="14036" cy="10726"/>
            </a:xfrm>
            <a:custGeom>
              <a:avLst/>
              <a:gdLst/>
              <a:ahLst/>
              <a:cxnLst/>
              <a:rect l="l" t="t" r="r" b="b"/>
              <a:pathLst>
                <a:path w="441" h="337" extrusionOk="0">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384;p81">
              <a:extLst>
                <a:ext uri="{FF2B5EF4-FFF2-40B4-BE49-F238E27FC236}">
                  <a16:creationId xmlns:a16="http://schemas.microsoft.com/office/drawing/2014/main" id="{A523ADB6-9A86-4E88-989F-12562DDFF0A5}"/>
                </a:ext>
              </a:extLst>
            </p:cNvPr>
            <p:cNvSpPr/>
            <p:nvPr/>
          </p:nvSpPr>
          <p:spPr>
            <a:xfrm>
              <a:off x="6303893" y="1723175"/>
              <a:ext cx="13686" cy="10153"/>
            </a:xfrm>
            <a:custGeom>
              <a:avLst/>
              <a:gdLst/>
              <a:ahLst/>
              <a:cxnLst/>
              <a:rect l="l" t="t" r="r" b="b"/>
              <a:pathLst>
                <a:path w="430" h="319" extrusionOk="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15;p44">
            <a:extLst>
              <a:ext uri="{FF2B5EF4-FFF2-40B4-BE49-F238E27FC236}">
                <a16:creationId xmlns:a16="http://schemas.microsoft.com/office/drawing/2014/main" id="{417A4C2B-0B6D-4C65-977D-64AAE0EB78F5}"/>
              </a:ext>
            </a:extLst>
          </p:cNvPr>
          <p:cNvSpPr txBox="1">
            <a:spLocks/>
          </p:cNvSpPr>
          <p:nvPr/>
        </p:nvSpPr>
        <p:spPr>
          <a:xfrm>
            <a:off x="3756467" y="2542865"/>
            <a:ext cx="2770654" cy="16250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285750" indent="-285750"/>
            <a:r>
              <a:rPr lang="en-US" dirty="0"/>
              <a:t>Challenges on schedule</a:t>
            </a:r>
          </a:p>
          <a:p>
            <a:pPr marL="285750" indent="-285750"/>
            <a:endParaRPr lang="en-US" dirty="0"/>
          </a:p>
          <a:p>
            <a:pPr marL="285750" indent="-285750"/>
            <a:r>
              <a:rPr lang="en-US" dirty="0"/>
              <a:t>Changes Request</a:t>
            </a:r>
          </a:p>
          <a:p>
            <a:pPr marL="285750" indent="-285750"/>
            <a:endParaRPr lang="en-US" dirty="0"/>
          </a:p>
          <a:p>
            <a:pPr marL="285750" indent="-285750"/>
            <a:r>
              <a:rPr lang="en-US" dirty="0"/>
              <a:t>Risk Occurrence Adjustment</a:t>
            </a:r>
          </a:p>
          <a:p>
            <a:pPr marL="285750" indent="-285750"/>
            <a:endParaRPr lang="en-US" dirty="0"/>
          </a:p>
        </p:txBody>
      </p:sp>
      <p:sp>
        <p:nvSpPr>
          <p:cNvPr id="44" name="Google Shape;207;p43">
            <a:extLst>
              <a:ext uri="{FF2B5EF4-FFF2-40B4-BE49-F238E27FC236}">
                <a16:creationId xmlns:a16="http://schemas.microsoft.com/office/drawing/2014/main" id="{244F73AE-ABC3-45EE-AA86-81333B0C9892}"/>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13</a:t>
            </a:r>
          </a:p>
        </p:txBody>
      </p:sp>
    </p:spTree>
    <p:extLst>
      <p:ext uri="{BB962C8B-B14F-4D97-AF65-F5344CB8AC3E}">
        <p14:creationId xmlns:p14="http://schemas.microsoft.com/office/powerpoint/2010/main" val="422507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24212" y="359411"/>
            <a:ext cx="4629300" cy="5408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Project Knowledge Areas</a:t>
            </a:r>
            <a:endParaRPr lang="en-US" dirty="0">
              <a:solidFill>
                <a:schemeClr val="accent1"/>
              </a:solidFill>
            </a:endParaRPr>
          </a:p>
        </p:txBody>
      </p:sp>
      <p:sp>
        <p:nvSpPr>
          <p:cNvPr id="215" name="Google Shape;215;p44"/>
          <p:cNvSpPr txBox="1">
            <a:spLocks noGrp="1"/>
          </p:cNvSpPr>
          <p:nvPr>
            <p:ph type="body" idx="1"/>
          </p:nvPr>
        </p:nvSpPr>
        <p:spPr>
          <a:xfrm>
            <a:off x="761780" y="2571750"/>
            <a:ext cx="2757669" cy="1624330"/>
          </a:xfrm>
          <a:prstGeom prst="rect">
            <a:avLst/>
          </a:prstGeom>
        </p:spPr>
        <p:txBody>
          <a:bodyPr spcFirstLastPara="1" wrap="square" lIns="91425" tIns="91425" rIns="91425" bIns="91425" anchor="t" anchorCtr="0">
            <a:noAutofit/>
          </a:bodyPr>
          <a:lstStyle/>
          <a:p>
            <a:pPr marL="285750" indent="-285750"/>
            <a:r>
              <a:rPr lang="en-US" dirty="0"/>
              <a:t>Risk Identification</a:t>
            </a:r>
          </a:p>
          <a:p>
            <a:pPr marL="285750" indent="-285750"/>
            <a:endParaRPr lang="en-US" dirty="0"/>
          </a:p>
          <a:p>
            <a:pPr marL="285750" indent="-285750"/>
            <a:r>
              <a:rPr lang="en-US" dirty="0"/>
              <a:t>Reduce residual or minimize risks</a:t>
            </a:r>
          </a:p>
          <a:p>
            <a:pPr marL="285750" indent="-285750"/>
            <a:endParaRPr lang="en-US" dirty="0"/>
          </a:p>
          <a:p>
            <a:pPr marL="285750" indent="-285750"/>
            <a:r>
              <a:rPr lang="en-US" dirty="0"/>
              <a:t>Risk Acceptance with contingency plan</a:t>
            </a:r>
          </a:p>
          <a:p>
            <a:pPr marL="285750" indent="-285750"/>
            <a:endParaRPr lang="en-US" dirty="0"/>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15;p44">
            <a:extLst>
              <a:ext uri="{FF2B5EF4-FFF2-40B4-BE49-F238E27FC236}">
                <a16:creationId xmlns:a16="http://schemas.microsoft.com/office/drawing/2014/main" id="{85B8A6D7-74B9-4879-9FD5-7CC9D9213081}"/>
              </a:ext>
            </a:extLst>
          </p:cNvPr>
          <p:cNvSpPr txBox="1">
            <a:spLocks/>
          </p:cNvSpPr>
          <p:nvPr/>
        </p:nvSpPr>
        <p:spPr>
          <a:xfrm>
            <a:off x="3866607" y="1075922"/>
            <a:ext cx="2164244" cy="760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Cost Management</a:t>
            </a:r>
          </a:p>
        </p:txBody>
      </p:sp>
      <p:sp>
        <p:nvSpPr>
          <p:cNvPr id="6" name="Google Shape;215;p44">
            <a:extLst>
              <a:ext uri="{FF2B5EF4-FFF2-40B4-BE49-F238E27FC236}">
                <a16:creationId xmlns:a16="http://schemas.microsoft.com/office/drawing/2014/main" id="{A5DEAD25-4544-4B74-830E-F2AA4DEC0FBB}"/>
              </a:ext>
            </a:extLst>
          </p:cNvPr>
          <p:cNvSpPr txBox="1">
            <a:spLocks/>
          </p:cNvSpPr>
          <p:nvPr/>
        </p:nvSpPr>
        <p:spPr>
          <a:xfrm>
            <a:off x="843060" y="1064454"/>
            <a:ext cx="2285561" cy="760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Risk Management</a:t>
            </a:r>
          </a:p>
        </p:txBody>
      </p:sp>
      <p:grpSp>
        <p:nvGrpSpPr>
          <p:cNvPr id="7" name="Google Shape;11533;p81">
            <a:extLst>
              <a:ext uri="{FF2B5EF4-FFF2-40B4-BE49-F238E27FC236}">
                <a16:creationId xmlns:a16="http://schemas.microsoft.com/office/drawing/2014/main" id="{CEA9BD1F-4F49-49E7-94FF-F48C85AC6302}"/>
              </a:ext>
            </a:extLst>
          </p:cNvPr>
          <p:cNvGrpSpPr/>
          <p:nvPr/>
        </p:nvGrpSpPr>
        <p:grpSpPr>
          <a:xfrm>
            <a:off x="4584451" y="1633009"/>
            <a:ext cx="616192" cy="564147"/>
            <a:chOff x="1731523" y="2422616"/>
            <a:chExt cx="399435" cy="365698"/>
          </a:xfrm>
        </p:grpSpPr>
        <p:sp>
          <p:nvSpPr>
            <p:cNvPr id="8" name="Google Shape;11534;p81">
              <a:extLst>
                <a:ext uri="{FF2B5EF4-FFF2-40B4-BE49-F238E27FC236}">
                  <a16:creationId xmlns:a16="http://schemas.microsoft.com/office/drawing/2014/main" id="{A7FF1EC4-1F40-4597-8B54-C76BB6A150FD}"/>
                </a:ext>
              </a:extLst>
            </p:cNvPr>
            <p:cNvSpPr/>
            <p:nvPr/>
          </p:nvSpPr>
          <p:spPr>
            <a:xfrm>
              <a:off x="1865294" y="2725009"/>
              <a:ext cx="43604" cy="43604"/>
            </a:xfrm>
            <a:custGeom>
              <a:avLst/>
              <a:gdLst/>
              <a:ahLst/>
              <a:cxnLst/>
              <a:rect l="l" t="t" r="r" b="b"/>
              <a:pathLst>
                <a:path w="1370" h="1370" extrusionOk="0">
                  <a:moveTo>
                    <a:pt x="679" y="370"/>
                  </a:moveTo>
                  <a:cubicBezTo>
                    <a:pt x="858" y="370"/>
                    <a:pt x="1013" y="512"/>
                    <a:pt x="1013" y="691"/>
                  </a:cubicBezTo>
                  <a:cubicBezTo>
                    <a:pt x="1013" y="870"/>
                    <a:pt x="858" y="1024"/>
                    <a:pt x="679" y="1024"/>
                  </a:cubicBezTo>
                  <a:cubicBezTo>
                    <a:pt x="501" y="1024"/>
                    <a:pt x="358" y="870"/>
                    <a:pt x="358" y="691"/>
                  </a:cubicBezTo>
                  <a:cubicBezTo>
                    <a:pt x="370" y="501"/>
                    <a:pt x="501" y="370"/>
                    <a:pt x="679" y="370"/>
                  </a:cubicBezTo>
                  <a:close/>
                  <a:moveTo>
                    <a:pt x="679" y="1"/>
                  </a:moveTo>
                  <a:cubicBezTo>
                    <a:pt x="310" y="1"/>
                    <a:pt x="1" y="310"/>
                    <a:pt x="1" y="679"/>
                  </a:cubicBezTo>
                  <a:cubicBezTo>
                    <a:pt x="1" y="1072"/>
                    <a:pt x="310" y="1370"/>
                    <a:pt x="679" y="1370"/>
                  </a:cubicBezTo>
                  <a:cubicBezTo>
                    <a:pt x="1048" y="1370"/>
                    <a:pt x="1370" y="1048"/>
                    <a:pt x="1370" y="679"/>
                  </a:cubicBezTo>
                  <a:cubicBezTo>
                    <a:pt x="1370" y="310"/>
                    <a:pt x="1048" y="1"/>
                    <a:pt x="6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535;p81">
              <a:extLst>
                <a:ext uri="{FF2B5EF4-FFF2-40B4-BE49-F238E27FC236}">
                  <a16:creationId xmlns:a16="http://schemas.microsoft.com/office/drawing/2014/main" id="{C7AD1684-9897-4093-AE44-0BF1A1334C79}"/>
                </a:ext>
              </a:extLst>
            </p:cNvPr>
            <p:cNvSpPr/>
            <p:nvPr/>
          </p:nvSpPr>
          <p:spPr>
            <a:xfrm>
              <a:off x="2005876" y="2725009"/>
              <a:ext cx="43636" cy="43604"/>
            </a:xfrm>
            <a:custGeom>
              <a:avLst/>
              <a:gdLst/>
              <a:ahLst/>
              <a:cxnLst/>
              <a:rect l="l" t="t" r="r" b="b"/>
              <a:pathLst>
                <a:path w="1371" h="1370" extrusionOk="0">
                  <a:moveTo>
                    <a:pt x="680" y="370"/>
                  </a:moveTo>
                  <a:cubicBezTo>
                    <a:pt x="858" y="370"/>
                    <a:pt x="1013" y="512"/>
                    <a:pt x="1013" y="691"/>
                  </a:cubicBezTo>
                  <a:cubicBezTo>
                    <a:pt x="1013" y="870"/>
                    <a:pt x="858" y="1024"/>
                    <a:pt x="680" y="1024"/>
                  </a:cubicBezTo>
                  <a:cubicBezTo>
                    <a:pt x="501" y="1024"/>
                    <a:pt x="358" y="870"/>
                    <a:pt x="358" y="691"/>
                  </a:cubicBezTo>
                  <a:cubicBezTo>
                    <a:pt x="370" y="501"/>
                    <a:pt x="501" y="370"/>
                    <a:pt x="680" y="370"/>
                  </a:cubicBezTo>
                  <a:close/>
                  <a:moveTo>
                    <a:pt x="680" y="1"/>
                  </a:moveTo>
                  <a:cubicBezTo>
                    <a:pt x="311" y="1"/>
                    <a:pt x="1" y="310"/>
                    <a:pt x="1" y="679"/>
                  </a:cubicBezTo>
                  <a:cubicBezTo>
                    <a:pt x="1" y="1072"/>
                    <a:pt x="311" y="1370"/>
                    <a:pt x="680" y="1370"/>
                  </a:cubicBezTo>
                  <a:cubicBezTo>
                    <a:pt x="1061" y="1370"/>
                    <a:pt x="1370" y="1048"/>
                    <a:pt x="1370" y="679"/>
                  </a:cubicBezTo>
                  <a:cubicBezTo>
                    <a:pt x="1370" y="310"/>
                    <a:pt x="1061" y="1"/>
                    <a:pt x="6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536;p81">
              <a:extLst>
                <a:ext uri="{FF2B5EF4-FFF2-40B4-BE49-F238E27FC236}">
                  <a16:creationId xmlns:a16="http://schemas.microsoft.com/office/drawing/2014/main" id="{ECB975FD-D96C-45E0-8440-1B46C673CC58}"/>
                </a:ext>
              </a:extLst>
            </p:cNvPr>
            <p:cNvSpPr/>
            <p:nvPr/>
          </p:nvSpPr>
          <p:spPr>
            <a:xfrm>
              <a:off x="1731523" y="2422616"/>
              <a:ext cx="399435" cy="365698"/>
            </a:xfrm>
            <a:custGeom>
              <a:avLst/>
              <a:gdLst/>
              <a:ahLst/>
              <a:cxnLst/>
              <a:rect l="l" t="t" r="r" b="b"/>
              <a:pathLst>
                <a:path w="12550" h="11490" extrusionOk="0">
                  <a:moveTo>
                    <a:pt x="4323" y="2143"/>
                  </a:moveTo>
                  <a:lnTo>
                    <a:pt x="4323" y="3215"/>
                  </a:lnTo>
                  <a:lnTo>
                    <a:pt x="3585" y="3215"/>
                  </a:lnTo>
                  <a:lnTo>
                    <a:pt x="3216" y="2143"/>
                  </a:lnTo>
                  <a:close/>
                  <a:moveTo>
                    <a:pt x="5787" y="2143"/>
                  </a:moveTo>
                  <a:lnTo>
                    <a:pt x="5787" y="3215"/>
                  </a:lnTo>
                  <a:lnTo>
                    <a:pt x="4692" y="3215"/>
                  </a:lnTo>
                  <a:lnTo>
                    <a:pt x="4692" y="2143"/>
                  </a:lnTo>
                  <a:close/>
                  <a:moveTo>
                    <a:pt x="7252" y="2143"/>
                  </a:moveTo>
                  <a:lnTo>
                    <a:pt x="7252" y="3215"/>
                  </a:lnTo>
                  <a:lnTo>
                    <a:pt x="6144" y="3215"/>
                  </a:lnTo>
                  <a:lnTo>
                    <a:pt x="6144" y="2143"/>
                  </a:lnTo>
                  <a:close/>
                  <a:moveTo>
                    <a:pt x="8704" y="2143"/>
                  </a:moveTo>
                  <a:lnTo>
                    <a:pt x="8704" y="3215"/>
                  </a:lnTo>
                  <a:lnTo>
                    <a:pt x="7609" y="3215"/>
                  </a:lnTo>
                  <a:lnTo>
                    <a:pt x="7609" y="2143"/>
                  </a:lnTo>
                  <a:close/>
                  <a:moveTo>
                    <a:pt x="10169" y="2143"/>
                  </a:moveTo>
                  <a:lnTo>
                    <a:pt x="10169" y="3215"/>
                  </a:lnTo>
                  <a:lnTo>
                    <a:pt x="9061" y="3215"/>
                  </a:lnTo>
                  <a:lnTo>
                    <a:pt x="9061" y="2143"/>
                  </a:lnTo>
                  <a:close/>
                  <a:moveTo>
                    <a:pt x="11050" y="2143"/>
                  </a:moveTo>
                  <a:lnTo>
                    <a:pt x="10788" y="3215"/>
                  </a:lnTo>
                  <a:lnTo>
                    <a:pt x="10538" y="3215"/>
                  </a:lnTo>
                  <a:lnTo>
                    <a:pt x="10538" y="2143"/>
                  </a:lnTo>
                  <a:close/>
                  <a:moveTo>
                    <a:pt x="10716" y="3572"/>
                  </a:moveTo>
                  <a:lnTo>
                    <a:pt x="10538" y="4334"/>
                  </a:lnTo>
                  <a:lnTo>
                    <a:pt x="10538" y="3572"/>
                  </a:lnTo>
                  <a:close/>
                  <a:moveTo>
                    <a:pt x="4323" y="3572"/>
                  </a:moveTo>
                  <a:lnTo>
                    <a:pt x="4323" y="4680"/>
                  </a:lnTo>
                  <a:lnTo>
                    <a:pt x="4108" y="4680"/>
                  </a:lnTo>
                  <a:lnTo>
                    <a:pt x="3727" y="3572"/>
                  </a:lnTo>
                  <a:close/>
                  <a:moveTo>
                    <a:pt x="5787" y="3572"/>
                  </a:moveTo>
                  <a:lnTo>
                    <a:pt x="5787" y="4680"/>
                  </a:lnTo>
                  <a:lnTo>
                    <a:pt x="4692" y="4680"/>
                  </a:lnTo>
                  <a:lnTo>
                    <a:pt x="4692" y="3572"/>
                  </a:lnTo>
                  <a:close/>
                  <a:moveTo>
                    <a:pt x="7252" y="3572"/>
                  </a:moveTo>
                  <a:lnTo>
                    <a:pt x="7252" y="4680"/>
                  </a:lnTo>
                  <a:lnTo>
                    <a:pt x="6144" y="4680"/>
                  </a:lnTo>
                  <a:lnTo>
                    <a:pt x="6144" y="3572"/>
                  </a:lnTo>
                  <a:close/>
                  <a:moveTo>
                    <a:pt x="8704" y="3572"/>
                  </a:moveTo>
                  <a:lnTo>
                    <a:pt x="8704" y="4680"/>
                  </a:lnTo>
                  <a:lnTo>
                    <a:pt x="7609" y="4680"/>
                  </a:lnTo>
                  <a:lnTo>
                    <a:pt x="7609" y="3572"/>
                  </a:lnTo>
                  <a:close/>
                  <a:moveTo>
                    <a:pt x="10169" y="3572"/>
                  </a:moveTo>
                  <a:lnTo>
                    <a:pt x="10169" y="4680"/>
                  </a:lnTo>
                  <a:lnTo>
                    <a:pt x="9061" y="4680"/>
                  </a:lnTo>
                  <a:lnTo>
                    <a:pt x="9061" y="3572"/>
                  </a:lnTo>
                  <a:close/>
                  <a:moveTo>
                    <a:pt x="4335" y="5037"/>
                  </a:moveTo>
                  <a:lnTo>
                    <a:pt x="4335" y="5275"/>
                  </a:lnTo>
                  <a:lnTo>
                    <a:pt x="4239" y="5037"/>
                  </a:lnTo>
                  <a:close/>
                  <a:moveTo>
                    <a:pt x="5787" y="5037"/>
                  </a:moveTo>
                  <a:lnTo>
                    <a:pt x="5787" y="5894"/>
                  </a:lnTo>
                  <a:cubicBezTo>
                    <a:pt x="5706" y="5890"/>
                    <a:pt x="5631" y="5889"/>
                    <a:pt x="5561" y="5889"/>
                  </a:cubicBezTo>
                  <a:cubicBezTo>
                    <a:pt x="5443" y="5889"/>
                    <a:pt x="5341" y="5892"/>
                    <a:pt x="5248" y="5892"/>
                  </a:cubicBezTo>
                  <a:cubicBezTo>
                    <a:pt x="5036" y="5892"/>
                    <a:pt x="4874" y="5875"/>
                    <a:pt x="4692" y="5763"/>
                  </a:cubicBezTo>
                  <a:lnTo>
                    <a:pt x="4692" y="5037"/>
                  </a:lnTo>
                  <a:close/>
                  <a:moveTo>
                    <a:pt x="7252" y="5037"/>
                  </a:moveTo>
                  <a:lnTo>
                    <a:pt x="7252" y="5894"/>
                  </a:lnTo>
                  <a:lnTo>
                    <a:pt x="6144" y="5894"/>
                  </a:lnTo>
                  <a:lnTo>
                    <a:pt x="6144" y="5037"/>
                  </a:lnTo>
                  <a:close/>
                  <a:moveTo>
                    <a:pt x="8704" y="5037"/>
                  </a:moveTo>
                  <a:lnTo>
                    <a:pt x="8704" y="5894"/>
                  </a:lnTo>
                  <a:lnTo>
                    <a:pt x="7609" y="5894"/>
                  </a:lnTo>
                  <a:lnTo>
                    <a:pt x="7609" y="5037"/>
                  </a:lnTo>
                  <a:close/>
                  <a:moveTo>
                    <a:pt x="10169" y="5037"/>
                  </a:moveTo>
                  <a:lnTo>
                    <a:pt x="10169" y="5894"/>
                  </a:lnTo>
                  <a:lnTo>
                    <a:pt x="9061" y="5894"/>
                  </a:lnTo>
                  <a:lnTo>
                    <a:pt x="9061" y="5037"/>
                  </a:lnTo>
                  <a:close/>
                  <a:moveTo>
                    <a:pt x="4882" y="9240"/>
                  </a:moveTo>
                  <a:cubicBezTo>
                    <a:pt x="5406" y="9240"/>
                    <a:pt x="5823" y="9680"/>
                    <a:pt x="5823" y="10180"/>
                  </a:cubicBezTo>
                  <a:cubicBezTo>
                    <a:pt x="5823" y="10704"/>
                    <a:pt x="5406" y="11121"/>
                    <a:pt x="4882" y="11121"/>
                  </a:cubicBezTo>
                  <a:cubicBezTo>
                    <a:pt x="4359" y="11121"/>
                    <a:pt x="3942" y="10704"/>
                    <a:pt x="3942" y="10180"/>
                  </a:cubicBezTo>
                  <a:cubicBezTo>
                    <a:pt x="3942" y="9656"/>
                    <a:pt x="4359" y="9240"/>
                    <a:pt x="4882" y="9240"/>
                  </a:cubicBezTo>
                  <a:close/>
                  <a:moveTo>
                    <a:pt x="9300" y="9240"/>
                  </a:moveTo>
                  <a:cubicBezTo>
                    <a:pt x="9823" y="9263"/>
                    <a:pt x="10240" y="9680"/>
                    <a:pt x="10240" y="10180"/>
                  </a:cubicBezTo>
                  <a:cubicBezTo>
                    <a:pt x="10240" y="10704"/>
                    <a:pt x="9823" y="11121"/>
                    <a:pt x="9300" y="11121"/>
                  </a:cubicBezTo>
                  <a:cubicBezTo>
                    <a:pt x="8788" y="11121"/>
                    <a:pt x="8371" y="10704"/>
                    <a:pt x="8371" y="10180"/>
                  </a:cubicBezTo>
                  <a:cubicBezTo>
                    <a:pt x="8371" y="9656"/>
                    <a:pt x="8788" y="9240"/>
                    <a:pt x="9300" y="9240"/>
                  </a:cubicBezTo>
                  <a:close/>
                  <a:moveTo>
                    <a:pt x="668" y="0"/>
                  </a:moveTo>
                  <a:cubicBezTo>
                    <a:pt x="298" y="0"/>
                    <a:pt x="1" y="298"/>
                    <a:pt x="1" y="667"/>
                  </a:cubicBezTo>
                  <a:cubicBezTo>
                    <a:pt x="1" y="1048"/>
                    <a:pt x="298" y="1346"/>
                    <a:pt x="668" y="1346"/>
                  </a:cubicBezTo>
                  <a:lnTo>
                    <a:pt x="1489" y="1346"/>
                  </a:lnTo>
                  <a:lnTo>
                    <a:pt x="2513" y="4227"/>
                  </a:lnTo>
                  <a:cubicBezTo>
                    <a:pt x="2540" y="4299"/>
                    <a:pt x="2608" y="4351"/>
                    <a:pt x="2681" y="4351"/>
                  </a:cubicBezTo>
                  <a:cubicBezTo>
                    <a:pt x="2704" y="4351"/>
                    <a:pt x="2728" y="4346"/>
                    <a:pt x="2751" y="4334"/>
                  </a:cubicBezTo>
                  <a:cubicBezTo>
                    <a:pt x="2846" y="4299"/>
                    <a:pt x="2906" y="4203"/>
                    <a:pt x="2858" y="4096"/>
                  </a:cubicBezTo>
                  <a:cubicBezTo>
                    <a:pt x="1858" y="1262"/>
                    <a:pt x="1822" y="1143"/>
                    <a:pt x="1822" y="1143"/>
                  </a:cubicBezTo>
                  <a:cubicBezTo>
                    <a:pt x="1775" y="1048"/>
                    <a:pt x="1668" y="965"/>
                    <a:pt x="1549" y="965"/>
                  </a:cubicBezTo>
                  <a:lnTo>
                    <a:pt x="668" y="965"/>
                  </a:lnTo>
                  <a:cubicBezTo>
                    <a:pt x="513" y="965"/>
                    <a:pt x="370" y="834"/>
                    <a:pt x="370" y="667"/>
                  </a:cubicBezTo>
                  <a:cubicBezTo>
                    <a:pt x="370" y="500"/>
                    <a:pt x="513" y="369"/>
                    <a:pt x="668" y="369"/>
                  </a:cubicBezTo>
                  <a:lnTo>
                    <a:pt x="1549" y="369"/>
                  </a:lnTo>
                  <a:cubicBezTo>
                    <a:pt x="1906" y="369"/>
                    <a:pt x="2215" y="584"/>
                    <a:pt x="2370" y="905"/>
                  </a:cubicBezTo>
                  <a:cubicBezTo>
                    <a:pt x="2596" y="1524"/>
                    <a:pt x="3811" y="5001"/>
                    <a:pt x="4001" y="5525"/>
                  </a:cubicBezTo>
                  <a:cubicBezTo>
                    <a:pt x="4144" y="5894"/>
                    <a:pt x="4573" y="6251"/>
                    <a:pt x="5109" y="6251"/>
                  </a:cubicBezTo>
                  <a:lnTo>
                    <a:pt x="11717" y="6251"/>
                  </a:lnTo>
                  <a:cubicBezTo>
                    <a:pt x="11883" y="6251"/>
                    <a:pt x="12014" y="6382"/>
                    <a:pt x="12014" y="6549"/>
                  </a:cubicBezTo>
                  <a:cubicBezTo>
                    <a:pt x="12014" y="6715"/>
                    <a:pt x="11883" y="6846"/>
                    <a:pt x="11717" y="6846"/>
                  </a:cubicBezTo>
                  <a:lnTo>
                    <a:pt x="5109" y="6846"/>
                  </a:lnTo>
                  <a:cubicBezTo>
                    <a:pt x="4394" y="6846"/>
                    <a:pt x="3739" y="6418"/>
                    <a:pt x="3466" y="5763"/>
                  </a:cubicBezTo>
                  <a:lnTo>
                    <a:pt x="3096" y="4715"/>
                  </a:lnTo>
                  <a:cubicBezTo>
                    <a:pt x="3078" y="4652"/>
                    <a:pt x="3013" y="4603"/>
                    <a:pt x="2936" y="4603"/>
                  </a:cubicBezTo>
                  <a:cubicBezTo>
                    <a:pt x="2911" y="4603"/>
                    <a:pt x="2885" y="4608"/>
                    <a:pt x="2858" y="4620"/>
                  </a:cubicBezTo>
                  <a:cubicBezTo>
                    <a:pt x="2751" y="4656"/>
                    <a:pt x="2715" y="4751"/>
                    <a:pt x="2751" y="4858"/>
                  </a:cubicBezTo>
                  <a:cubicBezTo>
                    <a:pt x="3049" y="5596"/>
                    <a:pt x="3073" y="5942"/>
                    <a:pt x="3406" y="6406"/>
                  </a:cubicBezTo>
                  <a:lnTo>
                    <a:pt x="3013" y="7001"/>
                  </a:lnTo>
                  <a:cubicBezTo>
                    <a:pt x="2394" y="7894"/>
                    <a:pt x="2930" y="9097"/>
                    <a:pt x="3989" y="9240"/>
                  </a:cubicBezTo>
                  <a:cubicBezTo>
                    <a:pt x="3144" y="10049"/>
                    <a:pt x="3692" y="11490"/>
                    <a:pt x="4870" y="11490"/>
                  </a:cubicBezTo>
                  <a:cubicBezTo>
                    <a:pt x="6025" y="11490"/>
                    <a:pt x="6597" y="10061"/>
                    <a:pt x="5763" y="9251"/>
                  </a:cubicBezTo>
                  <a:lnTo>
                    <a:pt x="8383" y="9251"/>
                  </a:lnTo>
                  <a:cubicBezTo>
                    <a:pt x="7549" y="10061"/>
                    <a:pt x="8109" y="11490"/>
                    <a:pt x="9276" y="11490"/>
                  </a:cubicBezTo>
                  <a:cubicBezTo>
                    <a:pt x="10431" y="11490"/>
                    <a:pt x="11002" y="10061"/>
                    <a:pt x="10169" y="9251"/>
                  </a:cubicBezTo>
                  <a:lnTo>
                    <a:pt x="10407" y="9251"/>
                  </a:lnTo>
                  <a:cubicBezTo>
                    <a:pt x="10776" y="9251"/>
                    <a:pt x="11074" y="8954"/>
                    <a:pt x="11074" y="8585"/>
                  </a:cubicBezTo>
                  <a:cubicBezTo>
                    <a:pt x="11074" y="8216"/>
                    <a:pt x="10776" y="7918"/>
                    <a:pt x="10407" y="7918"/>
                  </a:cubicBezTo>
                  <a:lnTo>
                    <a:pt x="8788" y="7918"/>
                  </a:lnTo>
                  <a:cubicBezTo>
                    <a:pt x="8680" y="7918"/>
                    <a:pt x="8609" y="7989"/>
                    <a:pt x="8609" y="8097"/>
                  </a:cubicBezTo>
                  <a:cubicBezTo>
                    <a:pt x="8609" y="8204"/>
                    <a:pt x="8680" y="8275"/>
                    <a:pt x="8788" y="8275"/>
                  </a:cubicBezTo>
                  <a:lnTo>
                    <a:pt x="10431" y="8275"/>
                  </a:lnTo>
                  <a:cubicBezTo>
                    <a:pt x="10597" y="8275"/>
                    <a:pt x="10728" y="8406"/>
                    <a:pt x="10728" y="8573"/>
                  </a:cubicBezTo>
                  <a:cubicBezTo>
                    <a:pt x="10728" y="8740"/>
                    <a:pt x="10597" y="8871"/>
                    <a:pt x="10431" y="8871"/>
                  </a:cubicBezTo>
                  <a:lnTo>
                    <a:pt x="4204" y="8871"/>
                  </a:lnTo>
                  <a:cubicBezTo>
                    <a:pt x="3323" y="8871"/>
                    <a:pt x="2811" y="7882"/>
                    <a:pt x="3311" y="7168"/>
                  </a:cubicBezTo>
                  <a:lnTo>
                    <a:pt x="3668" y="6656"/>
                  </a:lnTo>
                  <a:cubicBezTo>
                    <a:pt x="3811" y="6787"/>
                    <a:pt x="3978" y="6906"/>
                    <a:pt x="4168" y="7001"/>
                  </a:cubicBezTo>
                  <a:lnTo>
                    <a:pt x="3799" y="7537"/>
                  </a:lnTo>
                  <a:cubicBezTo>
                    <a:pt x="3573" y="7847"/>
                    <a:pt x="3799" y="8275"/>
                    <a:pt x="4180" y="8275"/>
                  </a:cubicBezTo>
                  <a:lnTo>
                    <a:pt x="8085" y="8275"/>
                  </a:lnTo>
                  <a:cubicBezTo>
                    <a:pt x="8192" y="8275"/>
                    <a:pt x="8264" y="8204"/>
                    <a:pt x="8264" y="8097"/>
                  </a:cubicBezTo>
                  <a:cubicBezTo>
                    <a:pt x="8264" y="7989"/>
                    <a:pt x="8192" y="7918"/>
                    <a:pt x="8085" y="7918"/>
                  </a:cubicBezTo>
                  <a:lnTo>
                    <a:pt x="4180" y="7918"/>
                  </a:lnTo>
                  <a:cubicBezTo>
                    <a:pt x="4097" y="7918"/>
                    <a:pt x="4037" y="7811"/>
                    <a:pt x="4097" y="7739"/>
                  </a:cubicBezTo>
                  <a:lnTo>
                    <a:pt x="4513" y="7132"/>
                  </a:lnTo>
                  <a:cubicBezTo>
                    <a:pt x="4753" y="7201"/>
                    <a:pt x="4820" y="7217"/>
                    <a:pt x="5587" y="7217"/>
                  </a:cubicBezTo>
                  <a:cubicBezTo>
                    <a:pt x="6309" y="7217"/>
                    <a:pt x="7651" y="7202"/>
                    <a:pt x="10341" y="7202"/>
                  </a:cubicBezTo>
                  <a:cubicBezTo>
                    <a:pt x="10765" y="7202"/>
                    <a:pt x="11223" y="7203"/>
                    <a:pt x="11717" y="7204"/>
                  </a:cubicBezTo>
                  <a:cubicBezTo>
                    <a:pt x="12086" y="7204"/>
                    <a:pt x="12383" y="6906"/>
                    <a:pt x="12383" y="6537"/>
                  </a:cubicBezTo>
                  <a:cubicBezTo>
                    <a:pt x="12383" y="6168"/>
                    <a:pt x="12098" y="5894"/>
                    <a:pt x="11728" y="5894"/>
                  </a:cubicBezTo>
                  <a:lnTo>
                    <a:pt x="11538" y="5894"/>
                  </a:lnTo>
                  <a:lnTo>
                    <a:pt x="12383" y="2191"/>
                  </a:lnTo>
                  <a:cubicBezTo>
                    <a:pt x="12550" y="1489"/>
                    <a:pt x="12014" y="822"/>
                    <a:pt x="11300" y="822"/>
                  </a:cubicBezTo>
                  <a:lnTo>
                    <a:pt x="7752" y="822"/>
                  </a:lnTo>
                  <a:cubicBezTo>
                    <a:pt x="7657" y="822"/>
                    <a:pt x="7573" y="893"/>
                    <a:pt x="7573" y="1000"/>
                  </a:cubicBezTo>
                  <a:cubicBezTo>
                    <a:pt x="7573" y="1108"/>
                    <a:pt x="7657" y="1179"/>
                    <a:pt x="7752" y="1179"/>
                  </a:cubicBezTo>
                  <a:lnTo>
                    <a:pt x="11300" y="1179"/>
                  </a:lnTo>
                  <a:cubicBezTo>
                    <a:pt x="11788" y="1179"/>
                    <a:pt x="12145" y="1620"/>
                    <a:pt x="12026" y="2096"/>
                  </a:cubicBezTo>
                  <a:lnTo>
                    <a:pt x="11145" y="5894"/>
                  </a:lnTo>
                  <a:lnTo>
                    <a:pt x="10526" y="5894"/>
                  </a:lnTo>
                  <a:cubicBezTo>
                    <a:pt x="10609" y="5489"/>
                    <a:pt x="11300" y="2548"/>
                    <a:pt x="11419" y="2001"/>
                  </a:cubicBezTo>
                  <a:cubicBezTo>
                    <a:pt x="11443" y="1882"/>
                    <a:pt x="11359" y="1774"/>
                    <a:pt x="11240" y="1774"/>
                  </a:cubicBezTo>
                  <a:lnTo>
                    <a:pt x="3073" y="1774"/>
                  </a:lnTo>
                  <a:lnTo>
                    <a:pt x="2858" y="1167"/>
                  </a:lnTo>
                  <a:lnTo>
                    <a:pt x="7073" y="1167"/>
                  </a:lnTo>
                  <a:cubicBezTo>
                    <a:pt x="7180" y="1167"/>
                    <a:pt x="7252" y="1084"/>
                    <a:pt x="7252" y="989"/>
                  </a:cubicBezTo>
                  <a:cubicBezTo>
                    <a:pt x="7252" y="881"/>
                    <a:pt x="7180" y="810"/>
                    <a:pt x="7073" y="810"/>
                  </a:cubicBezTo>
                  <a:lnTo>
                    <a:pt x="2727" y="810"/>
                  </a:lnTo>
                  <a:cubicBezTo>
                    <a:pt x="2561" y="346"/>
                    <a:pt x="2096" y="0"/>
                    <a:pt x="15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0692;p79">
            <a:extLst>
              <a:ext uri="{FF2B5EF4-FFF2-40B4-BE49-F238E27FC236}">
                <a16:creationId xmlns:a16="http://schemas.microsoft.com/office/drawing/2014/main" id="{BCD34A5F-A691-4E88-8DCF-CB41A3607668}"/>
              </a:ext>
            </a:extLst>
          </p:cNvPr>
          <p:cNvGrpSpPr/>
          <p:nvPr/>
        </p:nvGrpSpPr>
        <p:grpSpPr>
          <a:xfrm>
            <a:off x="1581046" y="1660468"/>
            <a:ext cx="595523" cy="528874"/>
            <a:chOff x="3584280" y="3699191"/>
            <a:chExt cx="358069" cy="317995"/>
          </a:xfrm>
        </p:grpSpPr>
        <p:sp>
          <p:nvSpPr>
            <p:cNvPr id="12" name="Google Shape;10693;p79">
              <a:extLst>
                <a:ext uri="{FF2B5EF4-FFF2-40B4-BE49-F238E27FC236}">
                  <a16:creationId xmlns:a16="http://schemas.microsoft.com/office/drawing/2014/main" id="{1FA15941-5B33-4D76-A5F9-5CBB0FD7AD3A}"/>
                </a:ext>
              </a:extLst>
            </p:cNvPr>
            <p:cNvSpPr/>
            <p:nvPr/>
          </p:nvSpPr>
          <p:spPr>
            <a:xfrm>
              <a:off x="3584280" y="3699191"/>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694;p79">
              <a:extLst>
                <a:ext uri="{FF2B5EF4-FFF2-40B4-BE49-F238E27FC236}">
                  <a16:creationId xmlns:a16="http://schemas.microsoft.com/office/drawing/2014/main" id="{C5FA4503-696E-4137-B1B1-49A899E1BB18}"/>
                </a:ext>
              </a:extLst>
            </p:cNvPr>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95;p79">
              <a:extLst>
                <a:ext uri="{FF2B5EF4-FFF2-40B4-BE49-F238E27FC236}">
                  <a16:creationId xmlns:a16="http://schemas.microsoft.com/office/drawing/2014/main" id="{FA5BC6F4-EEC0-46F3-A176-A4156313FC64}"/>
                </a:ext>
              </a:extLst>
            </p:cNvPr>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696;p79">
              <a:extLst>
                <a:ext uri="{FF2B5EF4-FFF2-40B4-BE49-F238E27FC236}">
                  <a16:creationId xmlns:a16="http://schemas.microsoft.com/office/drawing/2014/main" id="{246D7C0A-8E1D-44EE-95BA-55395AB99C02}"/>
                </a:ext>
              </a:extLst>
            </p:cNvPr>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215;p44">
            <a:extLst>
              <a:ext uri="{FF2B5EF4-FFF2-40B4-BE49-F238E27FC236}">
                <a16:creationId xmlns:a16="http://schemas.microsoft.com/office/drawing/2014/main" id="{EA09F855-935F-4CEA-A3E4-AA16248513EA}"/>
              </a:ext>
            </a:extLst>
          </p:cNvPr>
          <p:cNvSpPr txBox="1">
            <a:spLocks/>
          </p:cNvSpPr>
          <p:nvPr/>
        </p:nvSpPr>
        <p:spPr>
          <a:xfrm>
            <a:off x="3755093" y="2498847"/>
            <a:ext cx="3046252" cy="13046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285750" indent="-285750"/>
            <a:r>
              <a:rPr lang="en-US" dirty="0"/>
              <a:t>Systems and services needed</a:t>
            </a:r>
          </a:p>
          <a:p>
            <a:pPr marL="285750" indent="-285750"/>
            <a:endParaRPr lang="en-US" dirty="0"/>
          </a:p>
          <a:p>
            <a:pPr marL="285750" indent="-285750"/>
            <a:r>
              <a:rPr lang="en-US" dirty="0"/>
              <a:t>Personal Budget used</a:t>
            </a:r>
          </a:p>
          <a:p>
            <a:pPr marL="285750" indent="-285750"/>
            <a:endParaRPr lang="en-US" dirty="0"/>
          </a:p>
        </p:txBody>
      </p:sp>
      <p:sp>
        <p:nvSpPr>
          <p:cNvPr id="17" name="Google Shape;207;p43">
            <a:extLst>
              <a:ext uri="{FF2B5EF4-FFF2-40B4-BE49-F238E27FC236}">
                <a16:creationId xmlns:a16="http://schemas.microsoft.com/office/drawing/2014/main" id="{FD532B94-AAEF-4AE8-AA78-248DC3677F06}"/>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14</a:t>
            </a:r>
          </a:p>
        </p:txBody>
      </p:sp>
    </p:spTree>
    <p:extLst>
      <p:ext uri="{BB962C8B-B14F-4D97-AF65-F5344CB8AC3E}">
        <p14:creationId xmlns:p14="http://schemas.microsoft.com/office/powerpoint/2010/main" val="262455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3293247" y="2562591"/>
            <a:ext cx="2557500" cy="548400"/>
          </a:xfrm>
          <a:prstGeom prst="rect">
            <a:avLst/>
          </a:prstGeom>
        </p:spPr>
        <p:txBody>
          <a:bodyPr spcFirstLastPara="1" wrap="square" lIns="91425" tIns="91425" rIns="91425" bIns="91425" anchor="b" anchorCtr="0">
            <a:noAutofit/>
          </a:bodyPr>
          <a:lstStyle/>
          <a:p>
            <a:r>
              <a:rPr lang="en-US" sz="1800" dirty="0"/>
              <a:t>Project Research</a:t>
            </a:r>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05</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07;p43">
            <a:extLst>
              <a:ext uri="{FF2B5EF4-FFF2-40B4-BE49-F238E27FC236}">
                <a16:creationId xmlns:a16="http://schemas.microsoft.com/office/drawing/2014/main" id="{5EBF1751-1F0D-4742-A03A-F0D10E24D5C0}"/>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15</a:t>
            </a:r>
          </a:p>
        </p:txBody>
      </p:sp>
    </p:spTree>
    <p:extLst>
      <p:ext uri="{BB962C8B-B14F-4D97-AF65-F5344CB8AC3E}">
        <p14:creationId xmlns:p14="http://schemas.microsoft.com/office/powerpoint/2010/main" val="1806235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 Research</a:t>
            </a:r>
            <a:endParaRPr dirty="0">
              <a:solidFill>
                <a:schemeClr val="accent1"/>
              </a:solidFill>
            </a:endParaRPr>
          </a:p>
        </p:txBody>
      </p:sp>
      <p:sp>
        <p:nvSpPr>
          <p:cNvPr id="215" name="Google Shape;215;p44"/>
          <p:cNvSpPr txBox="1">
            <a:spLocks noGrp="1"/>
          </p:cNvSpPr>
          <p:nvPr>
            <p:ph type="body" idx="1"/>
          </p:nvPr>
        </p:nvSpPr>
        <p:spPr>
          <a:xfrm>
            <a:off x="938500" y="1386425"/>
            <a:ext cx="5530033" cy="3143242"/>
          </a:xfrm>
          <a:prstGeom prst="rect">
            <a:avLst/>
          </a:prstGeom>
        </p:spPr>
        <p:txBody>
          <a:bodyPr spcFirstLastPara="1" wrap="square" lIns="91425" tIns="91425" rIns="91425" bIns="91425" anchor="t" anchorCtr="0">
            <a:noAutofit/>
          </a:bodyPr>
          <a:lstStyle/>
          <a:p>
            <a:pPr marL="742950" lvl="1" indent="-285750"/>
            <a:r>
              <a:rPr lang="en-US" sz="1600" dirty="0"/>
              <a:t>Literature Review (Details on the process for applying lesson learned)</a:t>
            </a:r>
          </a:p>
          <a:p>
            <a:pPr marL="742950" lvl="1" indent="-285750"/>
            <a:r>
              <a:rPr lang="en-US" sz="1600" dirty="0"/>
              <a:t>Online &amp; Offline Applications Review</a:t>
            </a:r>
          </a:p>
          <a:p>
            <a:pPr marL="1200150" lvl="2" indent="-285750"/>
            <a:r>
              <a:rPr lang="en-US" sz="1600" dirty="0"/>
              <a:t>Used 2 online apps, 2 offline apps</a:t>
            </a:r>
          </a:p>
          <a:p>
            <a:pPr marL="742950" lvl="1" indent="-285750"/>
            <a:r>
              <a:rPr lang="en-US" sz="1600" dirty="0"/>
              <a:t>5 SMEs Interview work colleagues</a:t>
            </a:r>
          </a:p>
          <a:p>
            <a:pPr marL="742950" lvl="1" indent="-285750"/>
            <a:r>
              <a:rPr lang="en-US" sz="1600" dirty="0"/>
              <a:t>Survey Questionnaire (10 Questions)</a:t>
            </a:r>
          </a:p>
          <a:p>
            <a:pPr marL="742950" lvl="1" indent="-285750"/>
            <a:endParaRPr lang="en-US" sz="1600" dirty="0"/>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6" name="Google Shape;10928;p80">
            <a:extLst>
              <a:ext uri="{FF2B5EF4-FFF2-40B4-BE49-F238E27FC236}">
                <a16:creationId xmlns:a16="http://schemas.microsoft.com/office/drawing/2014/main" id="{E53D5FB2-21D9-43EF-B1E4-9C44013B5460}"/>
              </a:ext>
            </a:extLst>
          </p:cNvPr>
          <p:cNvGrpSpPr/>
          <p:nvPr/>
        </p:nvGrpSpPr>
        <p:grpSpPr>
          <a:xfrm>
            <a:off x="106015" y="1153951"/>
            <a:ext cx="2763000" cy="3902734"/>
            <a:chOff x="1333682" y="3344330"/>
            <a:chExt cx="271213" cy="383088"/>
          </a:xfrm>
          <a:solidFill>
            <a:srgbClr val="FFFFFF">
              <a:alpha val="5098"/>
            </a:srgbClr>
          </a:solidFill>
        </p:grpSpPr>
        <p:sp>
          <p:nvSpPr>
            <p:cNvPr id="7" name="Google Shape;10929;p80">
              <a:extLst>
                <a:ext uri="{FF2B5EF4-FFF2-40B4-BE49-F238E27FC236}">
                  <a16:creationId xmlns:a16="http://schemas.microsoft.com/office/drawing/2014/main" id="{61A8C678-BD1C-4AED-B31F-CBA7EF05491E}"/>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30;p80">
              <a:extLst>
                <a:ext uri="{FF2B5EF4-FFF2-40B4-BE49-F238E27FC236}">
                  <a16:creationId xmlns:a16="http://schemas.microsoft.com/office/drawing/2014/main" id="{6E22F9C2-D9A9-44FF-B605-91E2E3EBED2E}"/>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931;p80">
              <a:extLst>
                <a:ext uri="{FF2B5EF4-FFF2-40B4-BE49-F238E27FC236}">
                  <a16:creationId xmlns:a16="http://schemas.microsoft.com/office/drawing/2014/main" id="{F6D36358-DAD1-4AEF-BFD0-11926836F217}"/>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932;p80">
              <a:extLst>
                <a:ext uri="{FF2B5EF4-FFF2-40B4-BE49-F238E27FC236}">
                  <a16:creationId xmlns:a16="http://schemas.microsoft.com/office/drawing/2014/main" id="{F95FC8A7-50CD-41E6-9336-0839178426B7}"/>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33;p80">
              <a:extLst>
                <a:ext uri="{FF2B5EF4-FFF2-40B4-BE49-F238E27FC236}">
                  <a16:creationId xmlns:a16="http://schemas.microsoft.com/office/drawing/2014/main" id="{0012BE9B-7657-4019-9244-B76FBB0CDD73}"/>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34;p80">
              <a:extLst>
                <a:ext uri="{FF2B5EF4-FFF2-40B4-BE49-F238E27FC236}">
                  <a16:creationId xmlns:a16="http://schemas.microsoft.com/office/drawing/2014/main" id="{F04BF2E7-F8E0-4E70-8E3A-903A871E7B20}"/>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35;p80">
              <a:extLst>
                <a:ext uri="{FF2B5EF4-FFF2-40B4-BE49-F238E27FC236}">
                  <a16:creationId xmlns:a16="http://schemas.microsoft.com/office/drawing/2014/main" id="{4DA32C87-34E4-4378-8647-F228F30B05C3}"/>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36;p80">
              <a:extLst>
                <a:ext uri="{FF2B5EF4-FFF2-40B4-BE49-F238E27FC236}">
                  <a16:creationId xmlns:a16="http://schemas.microsoft.com/office/drawing/2014/main" id="{F8B95582-21C7-4FB0-A787-075A0BE1C400}"/>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37;p80">
              <a:extLst>
                <a:ext uri="{FF2B5EF4-FFF2-40B4-BE49-F238E27FC236}">
                  <a16:creationId xmlns:a16="http://schemas.microsoft.com/office/drawing/2014/main" id="{DBA2A887-E0A7-4DCD-A981-674B279BC8FF}"/>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938;p80">
              <a:extLst>
                <a:ext uri="{FF2B5EF4-FFF2-40B4-BE49-F238E27FC236}">
                  <a16:creationId xmlns:a16="http://schemas.microsoft.com/office/drawing/2014/main" id="{32B838A5-242B-43BB-A03C-422397EFA1F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39;p80">
              <a:extLst>
                <a:ext uri="{FF2B5EF4-FFF2-40B4-BE49-F238E27FC236}">
                  <a16:creationId xmlns:a16="http://schemas.microsoft.com/office/drawing/2014/main" id="{1413BDF8-83F4-4783-98AD-876D5E5F2C4A}"/>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207;p43">
            <a:extLst>
              <a:ext uri="{FF2B5EF4-FFF2-40B4-BE49-F238E27FC236}">
                <a16:creationId xmlns:a16="http://schemas.microsoft.com/office/drawing/2014/main" id="{E2FD0519-F4CE-4808-B961-7179FC2CC910}"/>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16</a:t>
            </a:r>
          </a:p>
        </p:txBody>
      </p:sp>
    </p:spTree>
    <p:extLst>
      <p:ext uri="{BB962C8B-B14F-4D97-AF65-F5344CB8AC3E}">
        <p14:creationId xmlns:p14="http://schemas.microsoft.com/office/powerpoint/2010/main" val="355299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3074103" y="2571750"/>
            <a:ext cx="2995793" cy="548400"/>
          </a:xfrm>
          <a:prstGeom prst="rect">
            <a:avLst/>
          </a:prstGeom>
        </p:spPr>
        <p:txBody>
          <a:bodyPr spcFirstLastPara="1" wrap="square" lIns="91425" tIns="91425" rIns="91425" bIns="91425" anchor="b" anchorCtr="0">
            <a:noAutofit/>
          </a:bodyPr>
          <a:lstStyle/>
          <a:p>
            <a:r>
              <a:rPr lang="en-US" sz="1800" dirty="0"/>
              <a:t>Project Product</a:t>
            </a:r>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05</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07;p43">
            <a:extLst>
              <a:ext uri="{FF2B5EF4-FFF2-40B4-BE49-F238E27FC236}">
                <a16:creationId xmlns:a16="http://schemas.microsoft.com/office/drawing/2014/main" id="{11E77C14-BAA1-491F-B2CB-5D95C61AF390}"/>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17</a:t>
            </a:r>
          </a:p>
        </p:txBody>
      </p:sp>
    </p:spTree>
    <p:extLst>
      <p:ext uri="{BB962C8B-B14F-4D97-AF65-F5344CB8AC3E}">
        <p14:creationId xmlns:p14="http://schemas.microsoft.com/office/powerpoint/2010/main" val="26847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5" name="Google Shape;14301;p85">
            <a:extLst>
              <a:ext uri="{FF2B5EF4-FFF2-40B4-BE49-F238E27FC236}">
                <a16:creationId xmlns:a16="http://schemas.microsoft.com/office/drawing/2014/main" id="{DA08CDAF-12BF-4FCB-96B7-4E2B4A1BB2BD}"/>
              </a:ext>
            </a:extLst>
          </p:cNvPr>
          <p:cNvGrpSpPr/>
          <p:nvPr/>
        </p:nvGrpSpPr>
        <p:grpSpPr>
          <a:xfrm>
            <a:off x="395083" y="4082386"/>
            <a:ext cx="631117" cy="676549"/>
            <a:chOff x="4212429" y="1502385"/>
            <a:chExt cx="321037" cy="353822"/>
          </a:xfrm>
        </p:grpSpPr>
        <p:sp>
          <p:nvSpPr>
            <p:cNvPr id="6" name="Google Shape;14302;p85">
              <a:extLst>
                <a:ext uri="{FF2B5EF4-FFF2-40B4-BE49-F238E27FC236}">
                  <a16:creationId xmlns:a16="http://schemas.microsoft.com/office/drawing/2014/main" id="{5B6BBBB3-E6C8-4640-8C0B-157A9D9B662F}"/>
                </a:ext>
              </a:extLst>
            </p:cNvPr>
            <p:cNvSpPr/>
            <p:nvPr/>
          </p:nvSpPr>
          <p:spPr>
            <a:xfrm>
              <a:off x="4310592" y="1585938"/>
              <a:ext cx="125092" cy="163001"/>
            </a:xfrm>
            <a:custGeom>
              <a:avLst/>
              <a:gdLst/>
              <a:ahLst/>
              <a:cxnLst/>
              <a:rect l="l" t="t" r="r" b="b"/>
              <a:pathLst>
                <a:path w="3930" h="5121" extrusionOk="0">
                  <a:moveTo>
                    <a:pt x="1941" y="310"/>
                  </a:moveTo>
                  <a:cubicBezTo>
                    <a:pt x="2227" y="310"/>
                    <a:pt x="2477" y="489"/>
                    <a:pt x="2584" y="751"/>
                  </a:cubicBezTo>
                  <a:cubicBezTo>
                    <a:pt x="2620" y="834"/>
                    <a:pt x="2644" y="930"/>
                    <a:pt x="2644" y="1013"/>
                  </a:cubicBezTo>
                  <a:lnTo>
                    <a:pt x="2644" y="1192"/>
                  </a:lnTo>
                  <a:cubicBezTo>
                    <a:pt x="2370" y="1096"/>
                    <a:pt x="2275" y="834"/>
                    <a:pt x="2251" y="822"/>
                  </a:cubicBezTo>
                  <a:cubicBezTo>
                    <a:pt x="2227" y="763"/>
                    <a:pt x="2179" y="715"/>
                    <a:pt x="2108" y="715"/>
                  </a:cubicBezTo>
                  <a:cubicBezTo>
                    <a:pt x="2048" y="715"/>
                    <a:pt x="1989" y="751"/>
                    <a:pt x="1953" y="811"/>
                  </a:cubicBezTo>
                  <a:cubicBezTo>
                    <a:pt x="1953" y="811"/>
                    <a:pt x="1763" y="1168"/>
                    <a:pt x="1239" y="1227"/>
                  </a:cubicBezTo>
                  <a:lnTo>
                    <a:pt x="1239" y="1025"/>
                  </a:lnTo>
                  <a:cubicBezTo>
                    <a:pt x="1263" y="930"/>
                    <a:pt x="1275" y="834"/>
                    <a:pt x="1310" y="751"/>
                  </a:cubicBezTo>
                  <a:cubicBezTo>
                    <a:pt x="1406" y="489"/>
                    <a:pt x="1667" y="310"/>
                    <a:pt x="1941" y="310"/>
                  </a:cubicBezTo>
                  <a:close/>
                  <a:moveTo>
                    <a:pt x="2108" y="1180"/>
                  </a:moveTo>
                  <a:cubicBezTo>
                    <a:pt x="2215" y="1322"/>
                    <a:pt x="2394" y="1489"/>
                    <a:pt x="2656" y="1549"/>
                  </a:cubicBezTo>
                  <a:lnTo>
                    <a:pt x="2656" y="1775"/>
                  </a:lnTo>
                  <a:cubicBezTo>
                    <a:pt x="2656" y="2144"/>
                    <a:pt x="2358" y="2454"/>
                    <a:pt x="1989" y="2477"/>
                  </a:cubicBezTo>
                  <a:lnTo>
                    <a:pt x="1929" y="2477"/>
                  </a:lnTo>
                  <a:cubicBezTo>
                    <a:pt x="1560" y="2442"/>
                    <a:pt x="1263" y="2144"/>
                    <a:pt x="1263" y="1763"/>
                  </a:cubicBezTo>
                  <a:lnTo>
                    <a:pt x="1263" y="1549"/>
                  </a:lnTo>
                  <a:cubicBezTo>
                    <a:pt x="1679" y="1501"/>
                    <a:pt x="1941" y="1322"/>
                    <a:pt x="2108" y="1180"/>
                  </a:cubicBezTo>
                  <a:close/>
                  <a:moveTo>
                    <a:pt x="2132" y="2799"/>
                  </a:moveTo>
                  <a:lnTo>
                    <a:pt x="2048" y="2966"/>
                  </a:lnTo>
                  <a:lnTo>
                    <a:pt x="1846" y="2966"/>
                  </a:lnTo>
                  <a:lnTo>
                    <a:pt x="1751" y="2799"/>
                  </a:lnTo>
                  <a:close/>
                  <a:moveTo>
                    <a:pt x="2025" y="3287"/>
                  </a:moveTo>
                  <a:lnTo>
                    <a:pt x="2215" y="4109"/>
                  </a:lnTo>
                  <a:lnTo>
                    <a:pt x="1941" y="4347"/>
                  </a:lnTo>
                  <a:lnTo>
                    <a:pt x="1679" y="4109"/>
                  </a:lnTo>
                  <a:lnTo>
                    <a:pt x="1870" y="3287"/>
                  </a:lnTo>
                  <a:close/>
                  <a:moveTo>
                    <a:pt x="2453" y="2870"/>
                  </a:moveTo>
                  <a:cubicBezTo>
                    <a:pt x="2668" y="2954"/>
                    <a:pt x="2894" y="3085"/>
                    <a:pt x="3072" y="3263"/>
                  </a:cubicBezTo>
                  <a:cubicBezTo>
                    <a:pt x="3394" y="3561"/>
                    <a:pt x="3561" y="3966"/>
                    <a:pt x="3561" y="4359"/>
                  </a:cubicBezTo>
                  <a:lnTo>
                    <a:pt x="3596" y="4775"/>
                  </a:lnTo>
                  <a:lnTo>
                    <a:pt x="322" y="4775"/>
                  </a:lnTo>
                  <a:lnTo>
                    <a:pt x="322" y="4359"/>
                  </a:lnTo>
                  <a:cubicBezTo>
                    <a:pt x="322" y="3942"/>
                    <a:pt x="501" y="3561"/>
                    <a:pt x="810" y="3263"/>
                  </a:cubicBezTo>
                  <a:cubicBezTo>
                    <a:pt x="989" y="3097"/>
                    <a:pt x="1215" y="2966"/>
                    <a:pt x="1441" y="2870"/>
                  </a:cubicBezTo>
                  <a:lnTo>
                    <a:pt x="1572" y="3144"/>
                  </a:lnTo>
                  <a:lnTo>
                    <a:pt x="1346" y="4120"/>
                  </a:lnTo>
                  <a:cubicBezTo>
                    <a:pt x="1334" y="4180"/>
                    <a:pt x="1346" y="4240"/>
                    <a:pt x="1394" y="4287"/>
                  </a:cubicBezTo>
                  <a:lnTo>
                    <a:pt x="1834" y="4692"/>
                  </a:lnTo>
                  <a:cubicBezTo>
                    <a:pt x="1870" y="4716"/>
                    <a:pt x="1917" y="4740"/>
                    <a:pt x="1941" y="4740"/>
                  </a:cubicBezTo>
                  <a:cubicBezTo>
                    <a:pt x="1989" y="4740"/>
                    <a:pt x="2025" y="4716"/>
                    <a:pt x="2048" y="4692"/>
                  </a:cubicBezTo>
                  <a:lnTo>
                    <a:pt x="2501" y="4287"/>
                  </a:lnTo>
                  <a:cubicBezTo>
                    <a:pt x="2537" y="4240"/>
                    <a:pt x="2560" y="4180"/>
                    <a:pt x="2537" y="4120"/>
                  </a:cubicBezTo>
                  <a:lnTo>
                    <a:pt x="2322" y="3144"/>
                  </a:lnTo>
                  <a:lnTo>
                    <a:pt x="2453" y="2870"/>
                  </a:lnTo>
                  <a:close/>
                  <a:moveTo>
                    <a:pt x="1965" y="1"/>
                  </a:moveTo>
                  <a:cubicBezTo>
                    <a:pt x="1394" y="1"/>
                    <a:pt x="929" y="465"/>
                    <a:pt x="929" y="1025"/>
                  </a:cubicBezTo>
                  <a:lnTo>
                    <a:pt x="929" y="1406"/>
                  </a:lnTo>
                  <a:lnTo>
                    <a:pt x="929" y="1775"/>
                  </a:lnTo>
                  <a:cubicBezTo>
                    <a:pt x="929" y="2096"/>
                    <a:pt x="1084" y="2394"/>
                    <a:pt x="1334" y="2573"/>
                  </a:cubicBezTo>
                  <a:cubicBezTo>
                    <a:pt x="560" y="2846"/>
                    <a:pt x="1" y="3561"/>
                    <a:pt x="1" y="4382"/>
                  </a:cubicBezTo>
                  <a:lnTo>
                    <a:pt x="1" y="4954"/>
                  </a:lnTo>
                  <a:cubicBezTo>
                    <a:pt x="1" y="5049"/>
                    <a:pt x="72" y="5121"/>
                    <a:pt x="155" y="5121"/>
                  </a:cubicBezTo>
                  <a:lnTo>
                    <a:pt x="3763" y="5121"/>
                  </a:lnTo>
                  <a:cubicBezTo>
                    <a:pt x="3846" y="5121"/>
                    <a:pt x="3930" y="5049"/>
                    <a:pt x="3930" y="4954"/>
                  </a:cubicBezTo>
                  <a:lnTo>
                    <a:pt x="3930" y="4382"/>
                  </a:lnTo>
                  <a:cubicBezTo>
                    <a:pt x="3930" y="3561"/>
                    <a:pt x="3346" y="2846"/>
                    <a:pt x="2584" y="2573"/>
                  </a:cubicBezTo>
                  <a:cubicBezTo>
                    <a:pt x="2822" y="2382"/>
                    <a:pt x="2989" y="2096"/>
                    <a:pt x="2989" y="1775"/>
                  </a:cubicBezTo>
                  <a:lnTo>
                    <a:pt x="2989" y="1406"/>
                  </a:lnTo>
                  <a:lnTo>
                    <a:pt x="2989" y="1025"/>
                  </a:lnTo>
                  <a:cubicBezTo>
                    <a:pt x="2989" y="465"/>
                    <a:pt x="2525" y="1"/>
                    <a:pt x="19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303;p85">
              <a:extLst>
                <a:ext uri="{FF2B5EF4-FFF2-40B4-BE49-F238E27FC236}">
                  <a16:creationId xmlns:a16="http://schemas.microsoft.com/office/drawing/2014/main" id="{0C7E1EDE-398D-404A-AE8C-5F8ADFF289E7}"/>
                </a:ext>
              </a:extLst>
            </p:cNvPr>
            <p:cNvSpPr/>
            <p:nvPr/>
          </p:nvSpPr>
          <p:spPr>
            <a:xfrm>
              <a:off x="4248428" y="1536124"/>
              <a:ext cx="253972" cy="152179"/>
            </a:xfrm>
            <a:custGeom>
              <a:avLst/>
              <a:gdLst/>
              <a:ahLst/>
              <a:cxnLst/>
              <a:rect l="l" t="t" r="r" b="b"/>
              <a:pathLst>
                <a:path w="7979" h="4781" extrusionOk="0">
                  <a:moveTo>
                    <a:pt x="3906" y="0"/>
                  </a:moveTo>
                  <a:cubicBezTo>
                    <a:pt x="3876" y="0"/>
                    <a:pt x="3847" y="6"/>
                    <a:pt x="3823" y="18"/>
                  </a:cubicBezTo>
                  <a:cubicBezTo>
                    <a:pt x="3811" y="30"/>
                    <a:pt x="1775" y="1244"/>
                    <a:pt x="239" y="1244"/>
                  </a:cubicBezTo>
                  <a:cubicBezTo>
                    <a:pt x="156" y="1244"/>
                    <a:pt x="84" y="1304"/>
                    <a:pt x="72" y="1375"/>
                  </a:cubicBezTo>
                  <a:cubicBezTo>
                    <a:pt x="72" y="1387"/>
                    <a:pt x="1" y="1875"/>
                    <a:pt x="1" y="2614"/>
                  </a:cubicBezTo>
                  <a:cubicBezTo>
                    <a:pt x="1" y="2697"/>
                    <a:pt x="72" y="2768"/>
                    <a:pt x="156" y="2768"/>
                  </a:cubicBezTo>
                  <a:cubicBezTo>
                    <a:pt x="251" y="2768"/>
                    <a:pt x="322" y="2697"/>
                    <a:pt x="322" y="2614"/>
                  </a:cubicBezTo>
                  <a:cubicBezTo>
                    <a:pt x="322" y="2137"/>
                    <a:pt x="358" y="1744"/>
                    <a:pt x="382" y="1566"/>
                  </a:cubicBezTo>
                  <a:cubicBezTo>
                    <a:pt x="1037" y="1542"/>
                    <a:pt x="1835" y="1328"/>
                    <a:pt x="2739" y="923"/>
                  </a:cubicBezTo>
                  <a:cubicBezTo>
                    <a:pt x="3299" y="685"/>
                    <a:pt x="3728" y="435"/>
                    <a:pt x="3906" y="351"/>
                  </a:cubicBezTo>
                  <a:cubicBezTo>
                    <a:pt x="4085" y="447"/>
                    <a:pt x="4525" y="685"/>
                    <a:pt x="5085" y="923"/>
                  </a:cubicBezTo>
                  <a:cubicBezTo>
                    <a:pt x="5990" y="1316"/>
                    <a:pt x="6788" y="1542"/>
                    <a:pt x="7442" y="1566"/>
                  </a:cubicBezTo>
                  <a:cubicBezTo>
                    <a:pt x="7478" y="1971"/>
                    <a:pt x="7585" y="3233"/>
                    <a:pt x="7288" y="4590"/>
                  </a:cubicBezTo>
                  <a:cubicBezTo>
                    <a:pt x="7276" y="4673"/>
                    <a:pt x="7323" y="4769"/>
                    <a:pt x="7407" y="4781"/>
                  </a:cubicBezTo>
                  <a:lnTo>
                    <a:pt x="7442" y="4781"/>
                  </a:lnTo>
                  <a:cubicBezTo>
                    <a:pt x="7514" y="4781"/>
                    <a:pt x="7585" y="4733"/>
                    <a:pt x="7597" y="4650"/>
                  </a:cubicBezTo>
                  <a:cubicBezTo>
                    <a:pt x="7978" y="2947"/>
                    <a:pt x="7752" y="1435"/>
                    <a:pt x="7740" y="1375"/>
                  </a:cubicBezTo>
                  <a:cubicBezTo>
                    <a:pt x="7728" y="1304"/>
                    <a:pt x="7669" y="1244"/>
                    <a:pt x="7573" y="1244"/>
                  </a:cubicBezTo>
                  <a:cubicBezTo>
                    <a:pt x="6037" y="1244"/>
                    <a:pt x="4001" y="30"/>
                    <a:pt x="3990" y="18"/>
                  </a:cubicBezTo>
                  <a:cubicBezTo>
                    <a:pt x="3966" y="6"/>
                    <a:pt x="3936" y="0"/>
                    <a:pt x="390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304;p85">
              <a:extLst>
                <a:ext uri="{FF2B5EF4-FFF2-40B4-BE49-F238E27FC236}">
                  <a16:creationId xmlns:a16="http://schemas.microsoft.com/office/drawing/2014/main" id="{03890E38-CE46-4BE0-99AC-5AFE86A9FB0C}"/>
                </a:ext>
              </a:extLst>
            </p:cNvPr>
            <p:cNvSpPr/>
            <p:nvPr/>
          </p:nvSpPr>
          <p:spPr>
            <a:xfrm>
              <a:off x="4248428" y="1633270"/>
              <a:ext cx="238407" cy="187288"/>
            </a:xfrm>
            <a:custGeom>
              <a:avLst/>
              <a:gdLst/>
              <a:ahLst/>
              <a:cxnLst/>
              <a:rect l="l" t="t" r="r" b="b"/>
              <a:pathLst>
                <a:path w="7490" h="5884" extrusionOk="0">
                  <a:moveTo>
                    <a:pt x="186" y="1"/>
                  </a:moveTo>
                  <a:cubicBezTo>
                    <a:pt x="180" y="1"/>
                    <a:pt x="174" y="1"/>
                    <a:pt x="168" y="2"/>
                  </a:cubicBezTo>
                  <a:cubicBezTo>
                    <a:pt x="72" y="2"/>
                    <a:pt x="1" y="97"/>
                    <a:pt x="13" y="181"/>
                  </a:cubicBezTo>
                  <a:cubicBezTo>
                    <a:pt x="84" y="1383"/>
                    <a:pt x="370" y="2455"/>
                    <a:pt x="846" y="3348"/>
                  </a:cubicBezTo>
                  <a:cubicBezTo>
                    <a:pt x="1501" y="4574"/>
                    <a:pt x="2513" y="5419"/>
                    <a:pt x="3859" y="5860"/>
                  </a:cubicBezTo>
                  <a:cubicBezTo>
                    <a:pt x="3870" y="5860"/>
                    <a:pt x="3882" y="5884"/>
                    <a:pt x="3894" y="5884"/>
                  </a:cubicBezTo>
                  <a:cubicBezTo>
                    <a:pt x="3918" y="5884"/>
                    <a:pt x="3930" y="5884"/>
                    <a:pt x="3942" y="5860"/>
                  </a:cubicBezTo>
                  <a:cubicBezTo>
                    <a:pt x="4811" y="5586"/>
                    <a:pt x="5549" y="5110"/>
                    <a:pt x="6133" y="4503"/>
                  </a:cubicBezTo>
                  <a:cubicBezTo>
                    <a:pt x="6716" y="3872"/>
                    <a:pt x="7157" y="3086"/>
                    <a:pt x="7442" y="2145"/>
                  </a:cubicBezTo>
                  <a:cubicBezTo>
                    <a:pt x="7490" y="2062"/>
                    <a:pt x="7442" y="1967"/>
                    <a:pt x="7347" y="1955"/>
                  </a:cubicBezTo>
                  <a:cubicBezTo>
                    <a:pt x="7330" y="1948"/>
                    <a:pt x="7313" y="1944"/>
                    <a:pt x="7296" y="1944"/>
                  </a:cubicBezTo>
                  <a:cubicBezTo>
                    <a:pt x="7228" y="1944"/>
                    <a:pt x="7164" y="1996"/>
                    <a:pt x="7145" y="2062"/>
                  </a:cubicBezTo>
                  <a:cubicBezTo>
                    <a:pt x="6871" y="2931"/>
                    <a:pt x="6454" y="3693"/>
                    <a:pt x="5906" y="4277"/>
                  </a:cubicBezTo>
                  <a:cubicBezTo>
                    <a:pt x="5371" y="4836"/>
                    <a:pt x="4704" y="5265"/>
                    <a:pt x="3894" y="5539"/>
                  </a:cubicBezTo>
                  <a:cubicBezTo>
                    <a:pt x="2668" y="5122"/>
                    <a:pt x="1727" y="4336"/>
                    <a:pt x="1132" y="3181"/>
                  </a:cubicBezTo>
                  <a:cubicBezTo>
                    <a:pt x="680" y="2336"/>
                    <a:pt x="418" y="1312"/>
                    <a:pt x="346" y="157"/>
                  </a:cubicBezTo>
                  <a:cubicBezTo>
                    <a:pt x="346" y="69"/>
                    <a:pt x="264" y="1"/>
                    <a:pt x="1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305;p85">
              <a:extLst>
                <a:ext uri="{FF2B5EF4-FFF2-40B4-BE49-F238E27FC236}">
                  <a16:creationId xmlns:a16="http://schemas.microsoft.com/office/drawing/2014/main" id="{47D27927-0DE1-46FC-9166-BF6DCAD10C14}"/>
                </a:ext>
              </a:extLst>
            </p:cNvPr>
            <p:cNvSpPr/>
            <p:nvPr/>
          </p:nvSpPr>
          <p:spPr>
            <a:xfrm>
              <a:off x="4212429" y="1502385"/>
              <a:ext cx="321037" cy="353822"/>
            </a:xfrm>
            <a:custGeom>
              <a:avLst/>
              <a:gdLst/>
              <a:ahLst/>
              <a:cxnLst/>
              <a:rect l="l" t="t" r="r" b="b"/>
              <a:pathLst>
                <a:path w="10086" h="11116" extrusionOk="0">
                  <a:moveTo>
                    <a:pt x="5061" y="316"/>
                  </a:moveTo>
                  <a:cubicBezTo>
                    <a:pt x="5263" y="435"/>
                    <a:pt x="5811" y="757"/>
                    <a:pt x="6549" y="1066"/>
                  </a:cubicBezTo>
                  <a:cubicBezTo>
                    <a:pt x="7692" y="1554"/>
                    <a:pt x="8692" y="1828"/>
                    <a:pt x="9526" y="1852"/>
                  </a:cubicBezTo>
                  <a:cubicBezTo>
                    <a:pt x="9550" y="2328"/>
                    <a:pt x="9693" y="3876"/>
                    <a:pt x="9335" y="5579"/>
                  </a:cubicBezTo>
                  <a:cubicBezTo>
                    <a:pt x="9073" y="6745"/>
                    <a:pt x="8645" y="7757"/>
                    <a:pt x="8049" y="8591"/>
                  </a:cubicBezTo>
                  <a:cubicBezTo>
                    <a:pt x="7311" y="9603"/>
                    <a:pt x="6299" y="10341"/>
                    <a:pt x="5049" y="10770"/>
                  </a:cubicBezTo>
                  <a:cubicBezTo>
                    <a:pt x="3799" y="10341"/>
                    <a:pt x="2775" y="9603"/>
                    <a:pt x="2037" y="8591"/>
                  </a:cubicBezTo>
                  <a:cubicBezTo>
                    <a:pt x="1430" y="7781"/>
                    <a:pt x="989" y="6745"/>
                    <a:pt x="751" y="5579"/>
                  </a:cubicBezTo>
                  <a:cubicBezTo>
                    <a:pt x="394" y="3876"/>
                    <a:pt x="537" y="2316"/>
                    <a:pt x="596" y="1852"/>
                  </a:cubicBezTo>
                  <a:cubicBezTo>
                    <a:pt x="1406" y="1828"/>
                    <a:pt x="2418" y="1554"/>
                    <a:pt x="3573" y="1066"/>
                  </a:cubicBezTo>
                  <a:cubicBezTo>
                    <a:pt x="4299" y="757"/>
                    <a:pt x="4847" y="435"/>
                    <a:pt x="5061" y="316"/>
                  </a:cubicBezTo>
                  <a:close/>
                  <a:moveTo>
                    <a:pt x="5037" y="1"/>
                  </a:moveTo>
                  <a:cubicBezTo>
                    <a:pt x="5007" y="1"/>
                    <a:pt x="4978" y="7"/>
                    <a:pt x="4954" y="18"/>
                  </a:cubicBezTo>
                  <a:cubicBezTo>
                    <a:pt x="4930" y="30"/>
                    <a:pt x="2370" y="1554"/>
                    <a:pt x="441" y="1554"/>
                  </a:cubicBezTo>
                  <a:cubicBezTo>
                    <a:pt x="370" y="1554"/>
                    <a:pt x="299" y="1614"/>
                    <a:pt x="287" y="1685"/>
                  </a:cubicBezTo>
                  <a:cubicBezTo>
                    <a:pt x="263" y="1769"/>
                    <a:pt x="1" y="3578"/>
                    <a:pt x="429" y="5650"/>
                  </a:cubicBezTo>
                  <a:cubicBezTo>
                    <a:pt x="680" y="6865"/>
                    <a:pt x="1132" y="7924"/>
                    <a:pt x="1775" y="8793"/>
                  </a:cubicBezTo>
                  <a:cubicBezTo>
                    <a:pt x="2561" y="9877"/>
                    <a:pt x="3644" y="10651"/>
                    <a:pt x="5001" y="11091"/>
                  </a:cubicBezTo>
                  <a:cubicBezTo>
                    <a:pt x="5013" y="11091"/>
                    <a:pt x="5025" y="11115"/>
                    <a:pt x="5049" y="11115"/>
                  </a:cubicBezTo>
                  <a:cubicBezTo>
                    <a:pt x="5061" y="11115"/>
                    <a:pt x="5073" y="11115"/>
                    <a:pt x="5085" y="11091"/>
                  </a:cubicBezTo>
                  <a:cubicBezTo>
                    <a:pt x="6430" y="10651"/>
                    <a:pt x="7514" y="9877"/>
                    <a:pt x="8323" y="8793"/>
                  </a:cubicBezTo>
                  <a:cubicBezTo>
                    <a:pt x="8954" y="7924"/>
                    <a:pt x="9407" y="6865"/>
                    <a:pt x="9657" y="5650"/>
                  </a:cubicBezTo>
                  <a:cubicBezTo>
                    <a:pt x="10085" y="3566"/>
                    <a:pt x="9812" y="1769"/>
                    <a:pt x="9788" y="1685"/>
                  </a:cubicBezTo>
                  <a:cubicBezTo>
                    <a:pt x="9776" y="1614"/>
                    <a:pt x="9716" y="1554"/>
                    <a:pt x="9633" y="1554"/>
                  </a:cubicBezTo>
                  <a:cubicBezTo>
                    <a:pt x="7692" y="1554"/>
                    <a:pt x="5132" y="42"/>
                    <a:pt x="5121" y="18"/>
                  </a:cubicBezTo>
                  <a:cubicBezTo>
                    <a:pt x="5097" y="7"/>
                    <a:pt x="5067" y="1"/>
                    <a:pt x="5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3" name="Google Shape;215;p44">
            <a:extLst>
              <a:ext uri="{FF2B5EF4-FFF2-40B4-BE49-F238E27FC236}">
                <a16:creationId xmlns:a16="http://schemas.microsoft.com/office/drawing/2014/main" id="{9F1FB80B-CC32-4263-9656-25AD3AC154B3}"/>
              </a:ext>
            </a:extLst>
          </p:cNvPr>
          <p:cNvSpPr txBox="1">
            <a:spLocks/>
          </p:cNvSpPr>
          <p:nvPr/>
        </p:nvSpPr>
        <p:spPr>
          <a:xfrm>
            <a:off x="290931" y="3736556"/>
            <a:ext cx="975164" cy="371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dirty="0"/>
              <a:t>Security</a:t>
            </a:r>
          </a:p>
        </p:txBody>
      </p:sp>
      <p:grpSp>
        <p:nvGrpSpPr>
          <p:cNvPr id="84" name="Google Shape;2117;p64">
            <a:extLst>
              <a:ext uri="{FF2B5EF4-FFF2-40B4-BE49-F238E27FC236}">
                <a16:creationId xmlns:a16="http://schemas.microsoft.com/office/drawing/2014/main" id="{7A2CB3A3-7C53-46A4-BA3D-9153EF294775}"/>
              </a:ext>
            </a:extLst>
          </p:cNvPr>
          <p:cNvGrpSpPr/>
          <p:nvPr/>
        </p:nvGrpSpPr>
        <p:grpSpPr>
          <a:xfrm>
            <a:off x="4265560" y="461256"/>
            <a:ext cx="3501906" cy="4297679"/>
            <a:chOff x="238125" y="1973675"/>
            <a:chExt cx="2558775" cy="1951825"/>
          </a:xfrm>
        </p:grpSpPr>
        <p:sp>
          <p:nvSpPr>
            <p:cNvPr id="85" name="Google Shape;2118;p64">
              <a:extLst>
                <a:ext uri="{FF2B5EF4-FFF2-40B4-BE49-F238E27FC236}">
                  <a16:creationId xmlns:a16="http://schemas.microsoft.com/office/drawing/2014/main" id="{028D73B3-7AD8-4A98-AE61-87CC8BF77980}"/>
                </a:ext>
              </a:extLst>
            </p:cNvPr>
            <p:cNvSpPr/>
            <p:nvPr/>
          </p:nvSpPr>
          <p:spPr>
            <a:xfrm>
              <a:off x="325550" y="2055000"/>
              <a:ext cx="2386075" cy="1459975"/>
            </a:xfrm>
            <a:custGeom>
              <a:avLst/>
              <a:gdLst/>
              <a:ahLst/>
              <a:cxnLst/>
              <a:rect l="l" t="t" r="r" b="b"/>
              <a:pathLst>
                <a:path w="95443" h="58399" extrusionOk="0">
                  <a:moveTo>
                    <a:pt x="94925" y="516"/>
                  </a:moveTo>
                  <a:lnTo>
                    <a:pt x="94925" y="57881"/>
                  </a:lnTo>
                  <a:lnTo>
                    <a:pt x="518" y="57881"/>
                  </a:lnTo>
                  <a:lnTo>
                    <a:pt x="518" y="516"/>
                  </a:lnTo>
                  <a:close/>
                  <a:moveTo>
                    <a:pt x="260" y="0"/>
                  </a:moveTo>
                  <a:cubicBezTo>
                    <a:pt x="118" y="0"/>
                    <a:pt x="1" y="115"/>
                    <a:pt x="1" y="259"/>
                  </a:cubicBezTo>
                  <a:lnTo>
                    <a:pt x="1" y="58140"/>
                  </a:lnTo>
                  <a:cubicBezTo>
                    <a:pt x="1" y="58282"/>
                    <a:pt x="118" y="58399"/>
                    <a:pt x="260" y="58399"/>
                  </a:cubicBezTo>
                  <a:lnTo>
                    <a:pt x="95184" y="58399"/>
                  </a:lnTo>
                  <a:cubicBezTo>
                    <a:pt x="95326" y="58399"/>
                    <a:pt x="95441" y="58282"/>
                    <a:pt x="95441" y="58140"/>
                  </a:cubicBezTo>
                  <a:lnTo>
                    <a:pt x="95441" y="259"/>
                  </a:lnTo>
                  <a:cubicBezTo>
                    <a:pt x="95442" y="115"/>
                    <a:pt x="95326" y="0"/>
                    <a:pt x="95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19;p64">
              <a:extLst>
                <a:ext uri="{FF2B5EF4-FFF2-40B4-BE49-F238E27FC236}">
                  <a16:creationId xmlns:a16="http://schemas.microsoft.com/office/drawing/2014/main" id="{3B0AE0AB-231D-48FE-8549-C2F97840C2C2}"/>
                </a:ext>
              </a:extLst>
            </p:cNvPr>
            <p:cNvSpPr/>
            <p:nvPr/>
          </p:nvSpPr>
          <p:spPr>
            <a:xfrm>
              <a:off x="1075325" y="3589700"/>
              <a:ext cx="884075" cy="335800"/>
            </a:xfrm>
            <a:custGeom>
              <a:avLst/>
              <a:gdLst/>
              <a:ahLst/>
              <a:cxnLst/>
              <a:rect l="l" t="t" r="r" b="b"/>
              <a:pathLst>
                <a:path w="35363" h="13432" extrusionOk="0">
                  <a:moveTo>
                    <a:pt x="28176" y="0"/>
                  </a:moveTo>
                  <a:cubicBezTo>
                    <a:pt x="28078" y="0"/>
                    <a:pt x="27996" y="34"/>
                    <a:pt x="27932" y="102"/>
                  </a:cubicBezTo>
                  <a:cubicBezTo>
                    <a:pt x="27790" y="253"/>
                    <a:pt x="27790" y="509"/>
                    <a:pt x="27932" y="1118"/>
                  </a:cubicBezTo>
                  <a:cubicBezTo>
                    <a:pt x="27985" y="1344"/>
                    <a:pt x="28047" y="1651"/>
                    <a:pt x="28119" y="2009"/>
                  </a:cubicBezTo>
                  <a:cubicBezTo>
                    <a:pt x="28420" y="3516"/>
                    <a:pt x="28876" y="5791"/>
                    <a:pt x="29651" y="7179"/>
                  </a:cubicBezTo>
                  <a:cubicBezTo>
                    <a:pt x="30394" y="8514"/>
                    <a:pt x="31835" y="9775"/>
                    <a:pt x="32886" y="10698"/>
                  </a:cubicBezTo>
                  <a:cubicBezTo>
                    <a:pt x="33194" y="10968"/>
                    <a:pt x="33463" y="11203"/>
                    <a:pt x="33660" y="11396"/>
                  </a:cubicBezTo>
                  <a:cubicBezTo>
                    <a:pt x="34197" y="11917"/>
                    <a:pt x="34530" y="12027"/>
                    <a:pt x="34711" y="12085"/>
                  </a:cubicBezTo>
                  <a:cubicBezTo>
                    <a:pt x="34724" y="12089"/>
                    <a:pt x="34738" y="12094"/>
                    <a:pt x="34750" y="12098"/>
                  </a:cubicBezTo>
                  <a:cubicBezTo>
                    <a:pt x="34781" y="12255"/>
                    <a:pt x="34798" y="12433"/>
                    <a:pt x="34708" y="12569"/>
                  </a:cubicBezTo>
                  <a:cubicBezTo>
                    <a:pt x="34621" y="12698"/>
                    <a:pt x="34443" y="12789"/>
                    <a:pt x="34176" y="12841"/>
                  </a:cubicBezTo>
                  <a:cubicBezTo>
                    <a:pt x="33894" y="12897"/>
                    <a:pt x="33576" y="12915"/>
                    <a:pt x="33188" y="12915"/>
                  </a:cubicBezTo>
                  <a:cubicBezTo>
                    <a:pt x="32866" y="12915"/>
                    <a:pt x="32496" y="12902"/>
                    <a:pt x="32057" y="12888"/>
                  </a:cubicBezTo>
                  <a:cubicBezTo>
                    <a:pt x="31412" y="12865"/>
                    <a:pt x="30607" y="12837"/>
                    <a:pt x="29586" y="12837"/>
                  </a:cubicBezTo>
                  <a:lnTo>
                    <a:pt x="8800" y="12837"/>
                  </a:lnTo>
                  <a:cubicBezTo>
                    <a:pt x="7800" y="12837"/>
                    <a:pt x="6833" y="12841"/>
                    <a:pt x="5939" y="12847"/>
                  </a:cubicBezTo>
                  <a:cubicBezTo>
                    <a:pt x="5199" y="12851"/>
                    <a:pt x="4507" y="12855"/>
                    <a:pt x="3887" y="12855"/>
                  </a:cubicBezTo>
                  <a:cubicBezTo>
                    <a:pt x="3179" y="12855"/>
                    <a:pt x="2567" y="12850"/>
                    <a:pt x="2090" y="12837"/>
                  </a:cubicBezTo>
                  <a:lnTo>
                    <a:pt x="1783" y="12828"/>
                  </a:lnTo>
                  <a:cubicBezTo>
                    <a:pt x="706" y="12798"/>
                    <a:pt x="700" y="12793"/>
                    <a:pt x="570" y="12668"/>
                  </a:cubicBezTo>
                  <a:cubicBezTo>
                    <a:pt x="526" y="12627"/>
                    <a:pt x="520" y="12598"/>
                    <a:pt x="520" y="12571"/>
                  </a:cubicBezTo>
                  <a:cubicBezTo>
                    <a:pt x="520" y="12511"/>
                    <a:pt x="556" y="12333"/>
                    <a:pt x="912" y="11971"/>
                  </a:cubicBezTo>
                  <a:cubicBezTo>
                    <a:pt x="1108" y="11772"/>
                    <a:pt x="1452" y="11550"/>
                    <a:pt x="1848" y="11293"/>
                  </a:cubicBezTo>
                  <a:cubicBezTo>
                    <a:pt x="2410" y="10928"/>
                    <a:pt x="3111" y="10473"/>
                    <a:pt x="3670" y="9890"/>
                  </a:cubicBezTo>
                  <a:lnTo>
                    <a:pt x="4006" y="9544"/>
                  </a:lnTo>
                  <a:cubicBezTo>
                    <a:pt x="4870" y="8657"/>
                    <a:pt x="5947" y="7555"/>
                    <a:pt x="6528" y="6084"/>
                  </a:cubicBezTo>
                  <a:cubicBezTo>
                    <a:pt x="7009" y="4866"/>
                    <a:pt x="7250" y="2705"/>
                    <a:pt x="7410" y="1274"/>
                  </a:cubicBezTo>
                  <a:cubicBezTo>
                    <a:pt x="7465" y="775"/>
                    <a:pt x="7515" y="343"/>
                    <a:pt x="7558" y="87"/>
                  </a:cubicBezTo>
                  <a:lnTo>
                    <a:pt x="7048" y="0"/>
                  </a:lnTo>
                  <a:cubicBezTo>
                    <a:pt x="7002" y="269"/>
                    <a:pt x="6956" y="688"/>
                    <a:pt x="6896" y="1217"/>
                  </a:cubicBezTo>
                  <a:cubicBezTo>
                    <a:pt x="6739" y="2621"/>
                    <a:pt x="6503" y="4741"/>
                    <a:pt x="6047" y="5895"/>
                  </a:cubicBezTo>
                  <a:cubicBezTo>
                    <a:pt x="5506" y="7268"/>
                    <a:pt x="4512" y="8286"/>
                    <a:pt x="3637" y="9183"/>
                  </a:cubicBezTo>
                  <a:lnTo>
                    <a:pt x="3298" y="9533"/>
                  </a:lnTo>
                  <a:cubicBezTo>
                    <a:pt x="2779" y="10073"/>
                    <a:pt x="2136" y="10490"/>
                    <a:pt x="1568" y="10859"/>
                  </a:cubicBezTo>
                  <a:cubicBezTo>
                    <a:pt x="1145" y="11133"/>
                    <a:pt x="780" y="11369"/>
                    <a:pt x="546" y="11608"/>
                  </a:cubicBezTo>
                  <a:cubicBezTo>
                    <a:pt x="172" y="11988"/>
                    <a:pt x="0" y="12296"/>
                    <a:pt x="5" y="12578"/>
                  </a:cubicBezTo>
                  <a:cubicBezTo>
                    <a:pt x="6" y="12752"/>
                    <a:pt x="78" y="12911"/>
                    <a:pt x="211" y="13040"/>
                  </a:cubicBezTo>
                  <a:cubicBezTo>
                    <a:pt x="492" y="13309"/>
                    <a:pt x="611" y="13312"/>
                    <a:pt x="1770" y="13345"/>
                  </a:cubicBezTo>
                  <a:lnTo>
                    <a:pt x="2075" y="13354"/>
                  </a:lnTo>
                  <a:cubicBezTo>
                    <a:pt x="2547" y="13367"/>
                    <a:pt x="3149" y="13372"/>
                    <a:pt x="3843" y="13372"/>
                  </a:cubicBezTo>
                  <a:cubicBezTo>
                    <a:pt x="4476" y="13372"/>
                    <a:pt x="5185" y="13368"/>
                    <a:pt x="5944" y="13364"/>
                  </a:cubicBezTo>
                  <a:cubicBezTo>
                    <a:pt x="6836" y="13358"/>
                    <a:pt x="7802" y="13354"/>
                    <a:pt x="8802" y="13354"/>
                  </a:cubicBezTo>
                  <a:lnTo>
                    <a:pt x="29586" y="13354"/>
                  </a:lnTo>
                  <a:cubicBezTo>
                    <a:pt x="30598" y="13354"/>
                    <a:pt x="31397" y="13381"/>
                    <a:pt x="32040" y="13403"/>
                  </a:cubicBezTo>
                  <a:cubicBezTo>
                    <a:pt x="32484" y="13420"/>
                    <a:pt x="32860" y="13432"/>
                    <a:pt x="33192" y="13432"/>
                  </a:cubicBezTo>
                  <a:cubicBezTo>
                    <a:pt x="33609" y="13432"/>
                    <a:pt x="33956" y="13412"/>
                    <a:pt x="34274" y="13348"/>
                  </a:cubicBezTo>
                  <a:cubicBezTo>
                    <a:pt x="34682" y="13269"/>
                    <a:pt x="34972" y="13103"/>
                    <a:pt x="35137" y="12856"/>
                  </a:cubicBezTo>
                  <a:cubicBezTo>
                    <a:pt x="35363" y="12517"/>
                    <a:pt x="35282" y="12127"/>
                    <a:pt x="35252" y="11980"/>
                  </a:cubicBezTo>
                  <a:cubicBezTo>
                    <a:pt x="35195" y="11701"/>
                    <a:pt x="35007" y="11639"/>
                    <a:pt x="34871" y="11593"/>
                  </a:cubicBezTo>
                  <a:cubicBezTo>
                    <a:pt x="34721" y="11545"/>
                    <a:pt x="34470" y="11463"/>
                    <a:pt x="34019" y="11025"/>
                  </a:cubicBezTo>
                  <a:cubicBezTo>
                    <a:pt x="33815" y="10828"/>
                    <a:pt x="33540" y="10585"/>
                    <a:pt x="33225" y="10309"/>
                  </a:cubicBezTo>
                  <a:cubicBezTo>
                    <a:pt x="32202" y="9412"/>
                    <a:pt x="30800" y="8183"/>
                    <a:pt x="30101" y="6928"/>
                  </a:cubicBezTo>
                  <a:cubicBezTo>
                    <a:pt x="29367" y="5611"/>
                    <a:pt x="28902" y="3294"/>
                    <a:pt x="28625" y="1909"/>
                  </a:cubicBezTo>
                  <a:cubicBezTo>
                    <a:pt x="28552" y="1542"/>
                    <a:pt x="28489" y="1231"/>
                    <a:pt x="28435" y="1000"/>
                  </a:cubicBezTo>
                  <a:cubicBezTo>
                    <a:pt x="28376" y="749"/>
                    <a:pt x="28353" y="598"/>
                    <a:pt x="28346" y="510"/>
                  </a:cubicBezTo>
                  <a:cubicBezTo>
                    <a:pt x="28373" y="500"/>
                    <a:pt x="28400" y="486"/>
                    <a:pt x="28422" y="468"/>
                  </a:cubicBezTo>
                  <a:lnTo>
                    <a:pt x="28537" y="268"/>
                  </a:lnTo>
                  <a:lnTo>
                    <a:pt x="28247" y="234"/>
                  </a:lnTo>
                  <a:lnTo>
                    <a:pt x="28111" y="56"/>
                  </a:lnTo>
                  <a:cubicBezTo>
                    <a:pt x="28153" y="24"/>
                    <a:pt x="28202" y="8"/>
                    <a:pt x="28254" y="8"/>
                  </a:cubicBezTo>
                  <a:cubicBezTo>
                    <a:pt x="28256" y="8"/>
                    <a:pt x="28258" y="8"/>
                    <a:pt x="28261" y="8"/>
                  </a:cubicBezTo>
                  <a:cubicBezTo>
                    <a:pt x="28231" y="3"/>
                    <a:pt x="28203" y="0"/>
                    <a:pt x="28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20;p64">
              <a:extLst>
                <a:ext uri="{FF2B5EF4-FFF2-40B4-BE49-F238E27FC236}">
                  <a16:creationId xmlns:a16="http://schemas.microsoft.com/office/drawing/2014/main" id="{6BB24FFE-1843-4068-A8A3-1F0BF848F220}"/>
                </a:ext>
              </a:extLst>
            </p:cNvPr>
            <p:cNvSpPr/>
            <p:nvPr/>
          </p:nvSpPr>
          <p:spPr>
            <a:xfrm>
              <a:off x="238125" y="1973675"/>
              <a:ext cx="2558775" cy="1623600"/>
            </a:xfrm>
            <a:custGeom>
              <a:avLst/>
              <a:gdLst/>
              <a:ahLst/>
              <a:cxnLst/>
              <a:rect l="l" t="t" r="r" b="b"/>
              <a:pathLst>
                <a:path w="102351" h="64944" extrusionOk="0">
                  <a:moveTo>
                    <a:pt x="99608" y="516"/>
                  </a:moveTo>
                  <a:cubicBezTo>
                    <a:pt x="100838" y="516"/>
                    <a:pt x="101835" y="1513"/>
                    <a:pt x="101835" y="2744"/>
                  </a:cubicBezTo>
                  <a:lnTo>
                    <a:pt x="101835" y="62200"/>
                  </a:lnTo>
                  <a:cubicBezTo>
                    <a:pt x="101833" y="63429"/>
                    <a:pt x="100836" y="64425"/>
                    <a:pt x="99608" y="64426"/>
                  </a:cubicBezTo>
                  <a:lnTo>
                    <a:pt x="2743" y="64426"/>
                  </a:lnTo>
                  <a:cubicBezTo>
                    <a:pt x="1514" y="64425"/>
                    <a:pt x="519" y="63429"/>
                    <a:pt x="517" y="62200"/>
                  </a:cubicBezTo>
                  <a:lnTo>
                    <a:pt x="517" y="2744"/>
                  </a:lnTo>
                  <a:cubicBezTo>
                    <a:pt x="519" y="1515"/>
                    <a:pt x="1514" y="518"/>
                    <a:pt x="2743" y="516"/>
                  </a:cubicBezTo>
                  <a:close/>
                  <a:moveTo>
                    <a:pt x="2743" y="1"/>
                  </a:moveTo>
                  <a:cubicBezTo>
                    <a:pt x="1230" y="1"/>
                    <a:pt x="0" y="1229"/>
                    <a:pt x="0" y="2744"/>
                  </a:cubicBezTo>
                  <a:lnTo>
                    <a:pt x="0" y="62200"/>
                  </a:lnTo>
                  <a:cubicBezTo>
                    <a:pt x="0" y="63713"/>
                    <a:pt x="1230" y="64943"/>
                    <a:pt x="2743" y="64943"/>
                  </a:cubicBezTo>
                  <a:lnTo>
                    <a:pt x="99608" y="64943"/>
                  </a:lnTo>
                  <a:cubicBezTo>
                    <a:pt x="101120" y="64943"/>
                    <a:pt x="102351" y="63713"/>
                    <a:pt x="102351" y="62200"/>
                  </a:cubicBezTo>
                  <a:lnTo>
                    <a:pt x="102351" y="2744"/>
                  </a:lnTo>
                  <a:cubicBezTo>
                    <a:pt x="102351" y="1228"/>
                    <a:pt x="101123" y="1"/>
                    <a:pt x="99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21;p64">
              <a:extLst>
                <a:ext uri="{FF2B5EF4-FFF2-40B4-BE49-F238E27FC236}">
                  <a16:creationId xmlns:a16="http://schemas.microsoft.com/office/drawing/2014/main" id="{279BB2C6-7112-4D89-9AC8-72217F8D226B}"/>
                </a:ext>
              </a:extLst>
            </p:cNvPr>
            <p:cNvSpPr/>
            <p:nvPr/>
          </p:nvSpPr>
          <p:spPr>
            <a:xfrm>
              <a:off x="255425" y="1991200"/>
              <a:ext cx="2524175" cy="1588500"/>
            </a:xfrm>
            <a:custGeom>
              <a:avLst/>
              <a:gdLst/>
              <a:ahLst/>
              <a:cxnLst/>
              <a:rect l="l" t="t" r="r" b="b"/>
              <a:pathLst>
                <a:path w="100967" h="63540" extrusionOk="0">
                  <a:moveTo>
                    <a:pt x="98640" y="518"/>
                  </a:moveTo>
                  <a:cubicBezTo>
                    <a:pt x="99639" y="518"/>
                    <a:pt x="100449" y="1328"/>
                    <a:pt x="100449" y="2328"/>
                  </a:cubicBezTo>
                  <a:lnTo>
                    <a:pt x="100449" y="61214"/>
                  </a:lnTo>
                  <a:cubicBezTo>
                    <a:pt x="100448" y="62212"/>
                    <a:pt x="99639" y="63022"/>
                    <a:pt x="98640" y="63024"/>
                  </a:cubicBezTo>
                  <a:lnTo>
                    <a:pt x="2328" y="63024"/>
                  </a:lnTo>
                  <a:cubicBezTo>
                    <a:pt x="1328" y="63022"/>
                    <a:pt x="519" y="62212"/>
                    <a:pt x="517" y="61214"/>
                  </a:cubicBezTo>
                  <a:lnTo>
                    <a:pt x="517" y="2328"/>
                  </a:lnTo>
                  <a:cubicBezTo>
                    <a:pt x="519" y="1328"/>
                    <a:pt x="1328" y="519"/>
                    <a:pt x="2328" y="518"/>
                  </a:cubicBezTo>
                  <a:close/>
                  <a:moveTo>
                    <a:pt x="2328" y="1"/>
                  </a:moveTo>
                  <a:cubicBezTo>
                    <a:pt x="1042" y="2"/>
                    <a:pt x="2" y="1043"/>
                    <a:pt x="0" y="2328"/>
                  </a:cubicBezTo>
                  <a:lnTo>
                    <a:pt x="0" y="61214"/>
                  </a:lnTo>
                  <a:cubicBezTo>
                    <a:pt x="2" y="62498"/>
                    <a:pt x="1042" y="63538"/>
                    <a:pt x="2328" y="63540"/>
                  </a:cubicBezTo>
                  <a:lnTo>
                    <a:pt x="98640" y="63540"/>
                  </a:lnTo>
                  <a:cubicBezTo>
                    <a:pt x="99925" y="63538"/>
                    <a:pt x="100965" y="62498"/>
                    <a:pt x="100967" y="61214"/>
                  </a:cubicBezTo>
                  <a:lnTo>
                    <a:pt x="100967" y="2328"/>
                  </a:lnTo>
                  <a:cubicBezTo>
                    <a:pt x="100967" y="1043"/>
                    <a:pt x="99925" y="1"/>
                    <a:pt x="98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22;p64">
              <a:extLst>
                <a:ext uri="{FF2B5EF4-FFF2-40B4-BE49-F238E27FC236}">
                  <a16:creationId xmlns:a16="http://schemas.microsoft.com/office/drawing/2014/main" id="{1DFA838A-F3F9-4912-B241-2A3BD96C1FAC}"/>
                </a:ext>
              </a:extLst>
            </p:cNvPr>
            <p:cNvSpPr/>
            <p:nvPr/>
          </p:nvSpPr>
          <p:spPr>
            <a:xfrm>
              <a:off x="1091150" y="3888075"/>
              <a:ext cx="856825" cy="25"/>
            </a:xfrm>
            <a:custGeom>
              <a:avLst/>
              <a:gdLst/>
              <a:ahLst/>
              <a:cxnLst/>
              <a:rect l="l" t="t" r="r" b="b"/>
              <a:pathLst>
                <a:path w="34273" h="1" extrusionOk="0">
                  <a:moveTo>
                    <a:pt x="1" y="0"/>
                  </a:moveTo>
                  <a:lnTo>
                    <a:pt x="3427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23;p64">
              <a:extLst>
                <a:ext uri="{FF2B5EF4-FFF2-40B4-BE49-F238E27FC236}">
                  <a16:creationId xmlns:a16="http://schemas.microsoft.com/office/drawing/2014/main" id="{C4EA7232-B72A-4580-8F4A-D7951C49DF86}"/>
                </a:ext>
              </a:extLst>
            </p:cNvPr>
            <p:cNvSpPr/>
            <p:nvPr/>
          </p:nvSpPr>
          <p:spPr>
            <a:xfrm>
              <a:off x="1091125" y="3881600"/>
              <a:ext cx="856850" cy="12925"/>
            </a:xfrm>
            <a:custGeom>
              <a:avLst/>
              <a:gdLst/>
              <a:ahLst/>
              <a:cxnLst/>
              <a:rect l="l" t="t" r="r" b="b"/>
              <a:pathLst>
                <a:path w="34274" h="517" extrusionOk="0">
                  <a:moveTo>
                    <a:pt x="0" y="1"/>
                  </a:moveTo>
                  <a:lnTo>
                    <a:pt x="0" y="516"/>
                  </a:lnTo>
                  <a:lnTo>
                    <a:pt x="34273" y="516"/>
                  </a:lnTo>
                  <a:lnTo>
                    <a:pt x="34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Picture 27">
            <a:extLst>
              <a:ext uri="{FF2B5EF4-FFF2-40B4-BE49-F238E27FC236}">
                <a16:creationId xmlns:a16="http://schemas.microsoft.com/office/drawing/2014/main" id="{B2D987C6-7F19-4577-A5F3-C797FB45AF4B}"/>
              </a:ext>
            </a:extLst>
          </p:cNvPr>
          <p:cNvPicPr>
            <a:picLocks noChangeAspect="1"/>
          </p:cNvPicPr>
          <p:nvPr/>
        </p:nvPicPr>
        <p:blipFill>
          <a:blip r:embed="rId3"/>
          <a:stretch>
            <a:fillRect/>
          </a:stretch>
        </p:blipFill>
        <p:spPr>
          <a:xfrm>
            <a:off x="4384656" y="656974"/>
            <a:ext cx="3235093" cy="3185336"/>
          </a:xfrm>
          <a:prstGeom prst="rect">
            <a:avLst/>
          </a:prstGeom>
        </p:spPr>
      </p:pic>
      <p:grpSp>
        <p:nvGrpSpPr>
          <p:cNvPr id="95" name="Google Shape;10706;p79">
            <a:extLst>
              <a:ext uri="{FF2B5EF4-FFF2-40B4-BE49-F238E27FC236}">
                <a16:creationId xmlns:a16="http://schemas.microsoft.com/office/drawing/2014/main" id="{B1FBC312-53D5-48FC-ADCE-EF261067CB64}"/>
              </a:ext>
            </a:extLst>
          </p:cNvPr>
          <p:cNvGrpSpPr/>
          <p:nvPr/>
        </p:nvGrpSpPr>
        <p:grpSpPr>
          <a:xfrm>
            <a:off x="4899526" y="1293076"/>
            <a:ext cx="2233561" cy="2241379"/>
            <a:chOff x="5779408" y="3699191"/>
            <a:chExt cx="317645" cy="318757"/>
          </a:xfrm>
          <a:solidFill>
            <a:srgbClr val="FF0000"/>
          </a:solidFill>
        </p:grpSpPr>
        <p:sp>
          <p:nvSpPr>
            <p:cNvPr id="96" name="Google Shape;10707;p79">
              <a:extLst>
                <a:ext uri="{FF2B5EF4-FFF2-40B4-BE49-F238E27FC236}">
                  <a16:creationId xmlns:a16="http://schemas.microsoft.com/office/drawing/2014/main" id="{059FEB87-62A6-4272-887E-CB78D429E5E1}"/>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708;p79">
              <a:extLst>
                <a:ext uri="{FF2B5EF4-FFF2-40B4-BE49-F238E27FC236}">
                  <a16:creationId xmlns:a16="http://schemas.microsoft.com/office/drawing/2014/main" id="{FF6806C6-7C3B-4904-BD70-FE193E0DEE7F}"/>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79;p40">
            <a:extLst>
              <a:ext uri="{FF2B5EF4-FFF2-40B4-BE49-F238E27FC236}">
                <a16:creationId xmlns:a16="http://schemas.microsoft.com/office/drawing/2014/main" id="{14A13115-5E9B-43CB-B39E-91DC1F016D2B}"/>
              </a:ext>
            </a:extLst>
          </p:cNvPr>
          <p:cNvSpPr txBox="1">
            <a:spLocks/>
          </p:cNvSpPr>
          <p:nvPr/>
        </p:nvSpPr>
        <p:spPr>
          <a:xfrm>
            <a:off x="-49290" y="229020"/>
            <a:ext cx="2726266" cy="548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ctr"/>
            <a:r>
              <a:rPr lang="en-US" sz="1800" dirty="0"/>
              <a:t>Improve from</a:t>
            </a:r>
          </a:p>
        </p:txBody>
      </p:sp>
      <p:cxnSp>
        <p:nvCxnSpPr>
          <p:cNvPr id="23" name="Google Shape;216;p44">
            <a:extLst>
              <a:ext uri="{FF2B5EF4-FFF2-40B4-BE49-F238E27FC236}">
                <a16:creationId xmlns:a16="http://schemas.microsoft.com/office/drawing/2014/main" id="{C4006818-40E9-4580-9928-453106962682}"/>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4" name="Google Shape;215;p44">
            <a:extLst>
              <a:ext uri="{FF2B5EF4-FFF2-40B4-BE49-F238E27FC236}">
                <a16:creationId xmlns:a16="http://schemas.microsoft.com/office/drawing/2014/main" id="{578A0A82-45DD-4AD9-A0E3-FDE75AA876B0}"/>
              </a:ext>
            </a:extLst>
          </p:cNvPr>
          <p:cNvSpPr txBox="1">
            <a:spLocks/>
          </p:cNvSpPr>
          <p:nvPr/>
        </p:nvSpPr>
        <p:spPr>
          <a:xfrm>
            <a:off x="288492" y="1009504"/>
            <a:ext cx="3966985" cy="19792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285750" indent="-285750"/>
            <a:r>
              <a:rPr lang="en-US" sz="1200" dirty="0"/>
              <a:t>Access to computer systems (Authentication)</a:t>
            </a:r>
          </a:p>
          <a:p>
            <a:pPr marL="285750" indent="-285750"/>
            <a:endParaRPr lang="en-US" sz="1200" dirty="0"/>
          </a:p>
          <a:p>
            <a:pPr marL="285750" indent="-285750"/>
            <a:r>
              <a:rPr lang="en-US" sz="1200" dirty="0"/>
              <a:t>Files or documents locked with password.</a:t>
            </a:r>
          </a:p>
          <a:p>
            <a:pPr marL="0" indent="0">
              <a:buNone/>
            </a:pPr>
            <a:endParaRPr lang="en-US" sz="1200" dirty="0"/>
          </a:p>
          <a:p>
            <a:pPr marL="285750" indent="-285750"/>
            <a:r>
              <a:rPr lang="en-US" sz="1200" dirty="0"/>
              <a:t>Commonly used tools such as MS Teams, OneDrive and Google Drive.</a:t>
            </a:r>
          </a:p>
          <a:p>
            <a:pPr marL="285750" indent="-285750"/>
            <a:endParaRPr lang="en-US" sz="1200" dirty="0"/>
          </a:p>
          <a:p>
            <a:pPr marL="285750" indent="-285750"/>
            <a:r>
              <a:rPr lang="en-US" sz="1200" dirty="0"/>
              <a:t>Trouble Ticket for Request access.</a:t>
            </a:r>
          </a:p>
          <a:p>
            <a:pPr marL="285750" indent="-285750"/>
            <a:endParaRPr lang="en-US" sz="1200" dirty="0"/>
          </a:p>
          <a:p>
            <a:pPr marL="285750" indent="-285750"/>
            <a:r>
              <a:rPr lang="en-US" sz="1200" dirty="0"/>
              <a:t>Virtual Private Network (VPN)</a:t>
            </a:r>
          </a:p>
        </p:txBody>
      </p:sp>
      <p:sp>
        <p:nvSpPr>
          <p:cNvPr id="25" name="Google Shape;207;p43">
            <a:extLst>
              <a:ext uri="{FF2B5EF4-FFF2-40B4-BE49-F238E27FC236}">
                <a16:creationId xmlns:a16="http://schemas.microsoft.com/office/drawing/2014/main" id="{1B1E7B2F-DFD2-4FDA-B90E-280202BBC136}"/>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18</a:t>
            </a:r>
          </a:p>
        </p:txBody>
      </p:sp>
    </p:spTree>
    <p:extLst>
      <p:ext uri="{BB962C8B-B14F-4D97-AF65-F5344CB8AC3E}">
        <p14:creationId xmlns:p14="http://schemas.microsoft.com/office/powerpoint/2010/main" val="349109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34" name="Google Shape;13935;p85">
            <a:extLst>
              <a:ext uri="{FF2B5EF4-FFF2-40B4-BE49-F238E27FC236}">
                <a16:creationId xmlns:a16="http://schemas.microsoft.com/office/drawing/2014/main" id="{E0821B99-6C0B-4DA8-9631-D0A2F5C16C5D}"/>
              </a:ext>
            </a:extLst>
          </p:cNvPr>
          <p:cNvGrpSpPr/>
          <p:nvPr/>
        </p:nvGrpSpPr>
        <p:grpSpPr>
          <a:xfrm>
            <a:off x="356583" y="1412240"/>
            <a:ext cx="3575334" cy="3552387"/>
            <a:chOff x="4210933" y="2926777"/>
            <a:chExt cx="280072" cy="275520"/>
          </a:xfrm>
          <a:solidFill>
            <a:srgbClr val="FFFFFF">
              <a:alpha val="5098"/>
            </a:srgbClr>
          </a:solidFill>
        </p:grpSpPr>
        <p:sp>
          <p:nvSpPr>
            <p:cNvPr id="35" name="Google Shape;13936;p85">
              <a:extLst>
                <a:ext uri="{FF2B5EF4-FFF2-40B4-BE49-F238E27FC236}">
                  <a16:creationId xmlns:a16="http://schemas.microsoft.com/office/drawing/2014/main" id="{ADDC27F3-E8F5-453A-9951-91B53E8E6727}"/>
                </a:ext>
              </a:extLst>
            </p:cNvPr>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3937;p85">
              <a:extLst>
                <a:ext uri="{FF2B5EF4-FFF2-40B4-BE49-F238E27FC236}">
                  <a16:creationId xmlns:a16="http://schemas.microsoft.com/office/drawing/2014/main" id="{0A543E78-AED6-403C-941A-8B60A3228985}"/>
                </a:ext>
              </a:extLst>
            </p:cNvPr>
            <p:cNvSpPr/>
            <p:nvPr/>
          </p:nvSpPr>
          <p:spPr>
            <a:xfrm>
              <a:off x="4489859" y="2969589"/>
              <a:ext cx="32" cy="32"/>
            </a:xfrm>
            <a:custGeom>
              <a:avLst/>
              <a:gdLst/>
              <a:ahLst/>
              <a:cxnLst/>
              <a:rect l="l" t="t" r="r" b="b"/>
              <a:pathLst>
                <a:path w="1" h="1" extrusionOk="0">
                  <a:moveTo>
                    <a:pt x="0"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3938;p85">
              <a:extLst>
                <a:ext uri="{FF2B5EF4-FFF2-40B4-BE49-F238E27FC236}">
                  <a16:creationId xmlns:a16="http://schemas.microsoft.com/office/drawing/2014/main" id="{8A3A425B-BAE9-41B9-8C14-3EBD02DD2911}"/>
                </a:ext>
              </a:extLst>
            </p:cNvPr>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3939;p85">
              <a:extLst>
                <a:ext uri="{FF2B5EF4-FFF2-40B4-BE49-F238E27FC236}">
                  <a16:creationId xmlns:a16="http://schemas.microsoft.com/office/drawing/2014/main" id="{C044A330-1DA5-47BF-8C34-6949CE488028}"/>
                </a:ext>
              </a:extLst>
            </p:cNvPr>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3940;p85">
              <a:extLst>
                <a:ext uri="{FF2B5EF4-FFF2-40B4-BE49-F238E27FC236}">
                  <a16:creationId xmlns:a16="http://schemas.microsoft.com/office/drawing/2014/main" id="{DD64397D-23A4-4816-939A-E99C5CA1A7B7}"/>
                </a:ext>
              </a:extLst>
            </p:cNvPr>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3941;p85">
              <a:extLst>
                <a:ext uri="{FF2B5EF4-FFF2-40B4-BE49-F238E27FC236}">
                  <a16:creationId xmlns:a16="http://schemas.microsoft.com/office/drawing/2014/main" id="{3D1CE0F7-A6D0-417C-8151-052D1B53CC7F}"/>
                </a:ext>
              </a:extLst>
            </p:cNvPr>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3942;p85">
              <a:extLst>
                <a:ext uri="{FF2B5EF4-FFF2-40B4-BE49-F238E27FC236}">
                  <a16:creationId xmlns:a16="http://schemas.microsoft.com/office/drawing/2014/main" id="{D9AFD846-BF28-412D-8198-A413E5A27908}"/>
                </a:ext>
              </a:extLst>
            </p:cNvPr>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3943;p85">
              <a:extLst>
                <a:ext uri="{FF2B5EF4-FFF2-40B4-BE49-F238E27FC236}">
                  <a16:creationId xmlns:a16="http://schemas.microsoft.com/office/drawing/2014/main" id="{2C977443-3681-4ECE-9CE0-B5C347EF07A8}"/>
                </a:ext>
              </a:extLst>
            </p:cNvPr>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3944;p85">
              <a:extLst>
                <a:ext uri="{FF2B5EF4-FFF2-40B4-BE49-F238E27FC236}">
                  <a16:creationId xmlns:a16="http://schemas.microsoft.com/office/drawing/2014/main" id="{3822C04C-6215-401A-A6D8-A681C93148F9}"/>
                </a:ext>
              </a:extLst>
            </p:cNvPr>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3945;p85">
              <a:extLst>
                <a:ext uri="{FF2B5EF4-FFF2-40B4-BE49-F238E27FC236}">
                  <a16:creationId xmlns:a16="http://schemas.microsoft.com/office/drawing/2014/main" id="{1B102E59-8ADD-450C-A52C-42CC0B5FC003}"/>
                </a:ext>
              </a:extLst>
            </p:cNvPr>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3946;p85">
              <a:extLst>
                <a:ext uri="{FF2B5EF4-FFF2-40B4-BE49-F238E27FC236}">
                  <a16:creationId xmlns:a16="http://schemas.microsoft.com/office/drawing/2014/main" id="{6C3CBB15-BC3E-432C-9640-67B97EC138D6}"/>
                </a:ext>
              </a:extLst>
            </p:cNvPr>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3947;p85">
              <a:extLst>
                <a:ext uri="{FF2B5EF4-FFF2-40B4-BE49-F238E27FC236}">
                  <a16:creationId xmlns:a16="http://schemas.microsoft.com/office/drawing/2014/main" id="{DBB033C8-0138-42FA-9666-E59C8ADC03AC}"/>
                </a:ext>
              </a:extLst>
            </p:cNvPr>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3948;p85">
              <a:extLst>
                <a:ext uri="{FF2B5EF4-FFF2-40B4-BE49-F238E27FC236}">
                  <a16:creationId xmlns:a16="http://schemas.microsoft.com/office/drawing/2014/main" id="{A20CC0AC-2E8D-4C96-8A2A-F25CE216E927}"/>
                </a:ext>
              </a:extLst>
            </p:cNvPr>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6" name="Google Shape;206;p43"/>
          <p:cNvSpPr txBox="1">
            <a:spLocks noGrp="1"/>
          </p:cNvSpPr>
          <p:nvPr>
            <p:ph type="title"/>
          </p:nvPr>
        </p:nvSpPr>
        <p:spPr>
          <a:xfrm>
            <a:off x="2053394" y="1164447"/>
            <a:ext cx="1528006" cy="3330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dirty="0"/>
              <a:t>Introduction</a:t>
            </a:r>
            <a:endParaRPr sz="1200" dirty="0"/>
          </a:p>
        </p:txBody>
      </p:sp>
      <p:sp>
        <p:nvSpPr>
          <p:cNvPr id="207" name="Google Shape;207;p43"/>
          <p:cNvSpPr txBox="1">
            <a:spLocks noGrp="1"/>
          </p:cNvSpPr>
          <p:nvPr>
            <p:ph type="title" idx="4294967295"/>
          </p:nvPr>
        </p:nvSpPr>
        <p:spPr>
          <a:xfrm>
            <a:off x="1676381" y="1257101"/>
            <a:ext cx="395288" cy="227013"/>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200" dirty="0"/>
              <a:t>01</a:t>
            </a:r>
            <a:endParaRPr sz="1200" dirty="0"/>
          </a:p>
        </p:txBody>
      </p:sp>
      <p:cxnSp>
        <p:nvCxnSpPr>
          <p:cNvPr id="209" name="Google Shape;209;p43"/>
          <p:cNvCxnSpPr>
            <a:cxnSpLocks/>
          </p:cNvCxnSpPr>
          <p:nvPr/>
        </p:nvCxnSpPr>
        <p:spPr>
          <a:xfrm>
            <a:off x="2053394" y="1232749"/>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4" name="Google Shape;214;p44">
            <a:extLst>
              <a:ext uri="{FF2B5EF4-FFF2-40B4-BE49-F238E27FC236}">
                <a16:creationId xmlns:a16="http://schemas.microsoft.com/office/drawing/2014/main" id="{83D350B1-38F1-446A-8F95-16FE7F7FD790}"/>
              </a:ext>
            </a:extLst>
          </p:cNvPr>
          <p:cNvSpPr txBox="1">
            <a:spLocks/>
          </p:cNvSpPr>
          <p:nvPr/>
        </p:nvSpPr>
        <p:spPr>
          <a:xfrm>
            <a:off x="571501" y="333970"/>
            <a:ext cx="3036888" cy="637239"/>
          </a:xfrm>
          <a:prstGeom prst="rect">
            <a:avLst/>
          </a:prstGeom>
          <a:noFill/>
          <a:ln>
            <a:noFill/>
          </a:ln>
          <a:effectLst>
            <a:glow rad="63500">
              <a:schemeClr val="accent1">
                <a:satMod val="175000"/>
                <a:alpha val="40000"/>
              </a:schemeClr>
            </a:glo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dirty="0"/>
              <a:t>Agenda</a:t>
            </a:r>
          </a:p>
        </p:txBody>
      </p:sp>
      <p:cxnSp>
        <p:nvCxnSpPr>
          <p:cNvPr id="55" name="Google Shape;216;p44">
            <a:extLst>
              <a:ext uri="{FF2B5EF4-FFF2-40B4-BE49-F238E27FC236}">
                <a16:creationId xmlns:a16="http://schemas.microsoft.com/office/drawing/2014/main" id="{A757211A-86B3-427D-A71C-E527BEC02389}"/>
              </a:ext>
            </a:extLst>
          </p:cNvPr>
          <p:cNvCxnSpPr/>
          <p:nvPr/>
        </p:nvCxnSpPr>
        <p:spPr>
          <a:xfrm>
            <a:off x="659201" y="302967"/>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78" name="Google Shape;206;p43">
            <a:extLst>
              <a:ext uri="{FF2B5EF4-FFF2-40B4-BE49-F238E27FC236}">
                <a16:creationId xmlns:a16="http://schemas.microsoft.com/office/drawing/2014/main" id="{C06D0E81-C0CE-4C3B-A23C-EF3CADB1D588}"/>
              </a:ext>
            </a:extLst>
          </p:cNvPr>
          <p:cNvSpPr txBox="1">
            <a:spLocks/>
          </p:cNvSpPr>
          <p:nvPr/>
        </p:nvSpPr>
        <p:spPr>
          <a:xfrm>
            <a:off x="2053392" y="1728190"/>
            <a:ext cx="1724877"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200" dirty="0"/>
              <a:t>Project Overview</a:t>
            </a:r>
          </a:p>
        </p:txBody>
      </p:sp>
      <p:sp>
        <p:nvSpPr>
          <p:cNvPr id="79" name="Google Shape;207;p43">
            <a:extLst>
              <a:ext uri="{FF2B5EF4-FFF2-40B4-BE49-F238E27FC236}">
                <a16:creationId xmlns:a16="http://schemas.microsoft.com/office/drawing/2014/main" id="{349FBCC2-C4D4-4F4C-B09A-0C1F87CCE8B2}"/>
              </a:ext>
            </a:extLst>
          </p:cNvPr>
          <p:cNvSpPr txBox="1">
            <a:spLocks/>
          </p:cNvSpPr>
          <p:nvPr/>
        </p:nvSpPr>
        <p:spPr>
          <a:xfrm>
            <a:off x="1676381" y="1820844"/>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02</a:t>
            </a:r>
          </a:p>
        </p:txBody>
      </p:sp>
      <p:cxnSp>
        <p:nvCxnSpPr>
          <p:cNvPr id="80" name="Google Shape;209;p43">
            <a:extLst>
              <a:ext uri="{FF2B5EF4-FFF2-40B4-BE49-F238E27FC236}">
                <a16:creationId xmlns:a16="http://schemas.microsoft.com/office/drawing/2014/main" id="{6E1BA889-0C5D-4AAC-9162-AA3AE646EF44}"/>
              </a:ext>
            </a:extLst>
          </p:cNvPr>
          <p:cNvCxnSpPr>
            <a:cxnSpLocks/>
          </p:cNvCxnSpPr>
          <p:nvPr/>
        </p:nvCxnSpPr>
        <p:spPr>
          <a:xfrm>
            <a:off x="2053394" y="1796492"/>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85" name="Google Shape;206;p43">
            <a:extLst>
              <a:ext uri="{FF2B5EF4-FFF2-40B4-BE49-F238E27FC236}">
                <a16:creationId xmlns:a16="http://schemas.microsoft.com/office/drawing/2014/main" id="{0FFF4F6E-A173-4380-8D43-68B7FA1A736F}"/>
              </a:ext>
            </a:extLst>
          </p:cNvPr>
          <p:cNvSpPr txBox="1">
            <a:spLocks/>
          </p:cNvSpPr>
          <p:nvPr/>
        </p:nvSpPr>
        <p:spPr>
          <a:xfrm>
            <a:off x="2053390" y="2305341"/>
            <a:ext cx="1878527"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200" dirty="0"/>
              <a:t>Project Scope</a:t>
            </a:r>
          </a:p>
        </p:txBody>
      </p:sp>
      <p:sp>
        <p:nvSpPr>
          <p:cNvPr id="86" name="Google Shape;207;p43">
            <a:extLst>
              <a:ext uri="{FF2B5EF4-FFF2-40B4-BE49-F238E27FC236}">
                <a16:creationId xmlns:a16="http://schemas.microsoft.com/office/drawing/2014/main" id="{1E123779-1D7B-4ED2-9DAF-202D921CA266}"/>
              </a:ext>
            </a:extLst>
          </p:cNvPr>
          <p:cNvSpPr txBox="1">
            <a:spLocks/>
          </p:cNvSpPr>
          <p:nvPr/>
        </p:nvSpPr>
        <p:spPr>
          <a:xfrm>
            <a:off x="1676378" y="2397995"/>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03</a:t>
            </a:r>
          </a:p>
        </p:txBody>
      </p:sp>
      <p:cxnSp>
        <p:nvCxnSpPr>
          <p:cNvPr id="87" name="Google Shape;209;p43">
            <a:extLst>
              <a:ext uri="{FF2B5EF4-FFF2-40B4-BE49-F238E27FC236}">
                <a16:creationId xmlns:a16="http://schemas.microsoft.com/office/drawing/2014/main" id="{4835E564-64A0-4164-8652-525494963FD2}"/>
              </a:ext>
            </a:extLst>
          </p:cNvPr>
          <p:cNvCxnSpPr>
            <a:cxnSpLocks/>
          </p:cNvCxnSpPr>
          <p:nvPr/>
        </p:nvCxnSpPr>
        <p:spPr>
          <a:xfrm>
            <a:off x="2053391" y="2373643"/>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88" name="Google Shape;206;p43">
            <a:extLst>
              <a:ext uri="{FF2B5EF4-FFF2-40B4-BE49-F238E27FC236}">
                <a16:creationId xmlns:a16="http://schemas.microsoft.com/office/drawing/2014/main" id="{AE8F4D48-A849-4446-A30E-D3B86859BFAC}"/>
              </a:ext>
            </a:extLst>
          </p:cNvPr>
          <p:cNvSpPr txBox="1">
            <a:spLocks/>
          </p:cNvSpPr>
          <p:nvPr/>
        </p:nvSpPr>
        <p:spPr>
          <a:xfrm>
            <a:off x="2053389" y="2869084"/>
            <a:ext cx="1964133"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200" dirty="0"/>
              <a:t>Project Research</a:t>
            </a:r>
          </a:p>
        </p:txBody>
      </p:sp>
      <p:sp>
        <p:nvSpPr>
          <p:cNvPr id="89" name="Google Shape;207;p43">
            <a:extLst>
              <a:ext uri="{FF2B5EF4-FFF2-40B4-BE49-F238E27FC236}">
                <a16:creationId xmlns:a16="http://schemas.microsoft.com/office/drawing/2014/main" id="{AFED0CE3-20A3-43DB-AB85-0E1D2AB9CD91}"/>
              </a:ext>
            </a:extLst>
          </p:cNvPr>
          <p:cNvSpPr txBox="1">
            <a:spLocks/>
          </p:cNvSpPr>
          <p:nvPr/>
        </p:nvSpPr>
        <p:spPr>
          <a:xfrm>
            <a:off x="1676378" y="2961738"/>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04</a:t>
            </a:r>
          </a:p>
        </p:txBody>
      </p:sp>
      <p:cxnSp>
        <p:nvCxnSpPr>
          <p:cNvPr id="90" name="Google Shape;209;p43">
            <a:extLst>
              <a:ext uri="{FF2B5EF4-FFF2-40B4-BE49-F238E27FC236}">
                <a16:creationId xmlns:a16="http://schemas.microsoft.com/office/drawing/2014/main" id="{8D5966A6-A536-4E5E-8DA4-6DF43B76C0A4}"/>
              </a:ext>
            </a:extLst>
          </p:cNvPr>
          <p:cNvCxnSpPr>
            <a:cxnSpLocks/>
          </p:cNvCxnSpPr>
          <p:nvPr/>
        </p:nvCxnSpPr>
        <p:spPr>
          <a:xfrm>
            <a:off x="2053391" y="2937386"/>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91" name="Google Shape;206;p43">
            <a:extLst>
              <a:ext uri="{FF2B5EF4-FFF2-40B4-BE49-F238E27FC236}">
                <a16:creationId xmlns:a16="http://schemas.microsoft.com/office/drawing/2014/main" id="{5413DEB4-2D66-4862-9A4A-9AF6837F563F}"/>
              </a:ext>
            </a:extLst>
          </p:cNvPr>
          <p:cNvSpPr txBox="1">
            <a:spLocks/>
          </p:cNvSpPr>
          <p:nvPr/>
        </p:nvSpPr>
        <p:spPr>
          <a:xfrm>
            <a:off x="2053388" y="3458531"/>
            <a:ext cx="1528006"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200" dirty="0"/>
              <a:t>Project Product</a:t>
            </a:r>
          </a:p>
        </p:txBody>
      </p:sp>
      <p:sp>
        <p:nvSpPr>
          <p:cNvPr id="92" name="Google Shape;207;p43">
            <a:extLst>
              <a:ext uri="{FF2B5EF4-FFF2-40B4-BE49-F238E27FC236}">
                <a16:creationId xmlns:a16="http://schemas.microsoft.com/office/drawing/2014/main" id="{5D141197-3346-4D5A-BE7C-C0A0E40F0515}"/>
              </a:ext>
            </a:extLst>
          </p:cNvPr>
          <p:cNvSpPr txBox="1">
            <a:spLocks/>
          </p:cNvSpPr>
          <p:nvPr/>
        </p:nvSpPr>
        <p:spPr>
          <a:xfrm>
            <a:off x="1676375" y="3551185"/>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05</a:t>
            </a:r>
          </a:p>
        </p:txBody>
      </p:sp>
      <p:cxnSp>
        <p:nvCxnSpPr>
          <p:cNvPr id="93" name="Google Shape;209;p43">
            <a:extLst>
              <a:ext uri="{FF2B5EF4-FFF2-40B4-BE49-F238E27FC236}">
                <a16:creationId xmlns:a16="http://schemas.microsoft.com/office/drawing/2014/main" id="{13274AFD-E15A-45CF-944D-B89AD1666D74}"/>
              </a:ext>
            </a:extLst>
          </p:cNvPr>
          <p:cNvCxnSpPr>
            <a:cxnSpLocks/>
          </p:cNvCxnSpPr>
          <p:nvPr/>
        </p:nvCxnSpPr>
        <p:spPr>
          <a:xfrm>
            <a:off x="2053388" y="3526833"/>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94" name="Google Shape;206;p43">
            <a:extLst>
              <a:ext uri="{FF2B5EF4-FFF2-40B4-BE49-F238E27FC236}">
                <a16:creationId xmlns:a16="http://schemas.microsoft.com/office/drawing/2014/main" id="{9400771C-32F8-463F-AC50-7FBA7304F163}"/>
              </a:ext>
            </a:extLst>
          </p:cNvPr>
          <p:cNvSpPr txBox="1">
            <a:spLocks/>
          </p:cNvSpPr>
          <p:nvPr/>
        </p:nvSpPr>
        <p:spPr>
          <a:xfrm>
            <a:off x="2053386" y="4022274"/>
            <a:ext cx="1815163"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200" dirty="0"/>
              <a:t>Success Factors</a:t>
            </a:r>
          </a:p>
        </p:txBody>
      </p:sp>
      <p:sp>
        <p:nvSpPr>
          <p:cNvPr id="95" name="Google Shape;207;p43">
            <a:extLst>
              <a:ext uri="{FF2B5EF4-FFF2-40B4-BE49-F238E27FC236}">
                <a16:creationId xmlns:a16="http://schemas.microsoft.com/office/drawing/2014/main" id="{CBDAD525-C04A-4F7D-8943-755657F3A122}"/>
              </a:ext>
            </a:extLst>
          </p:cNvPr>
          <p:cNvSpPr txBox="1">
            <a:spLocks/>
          </p:cNvSpPr>
          <p:nvPr/>
        </p:nvSpPr>
        <p:spPr>
          <a:xfrm>
            <a:off x="1676375" y="4114928"/>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06</a:t>
            </a:r>
          </a:p>
        </p:txBody>
      </p:sp>
      <p:cxnSp>
        <p:nvCxnSpPr>
          <p:cNvPr id="96" name="Google Shape;209;p43">
            <a:extLst>
              <a:ext uri="{FF2B5EF4-FFF2-40B4-BE49-F238E27FC236}">
                <a16:creationId xmlns:a16="http://schemas.microsoft.com/office/drawing/2014/main" id="{13D20BBF-8DD4-4AAA-8A53-2DC0D92AB27F}"/>
              </a:ext>
            </a:extLst>
          </p:cNvPr>
          <p:cNvCxnSpPr>
            <a:cxnSpLocks/>
          </p:cNvCxnSpPr>
          <p:nvPr/>
        </p:nvCxnSpPr>
        <p:spPr>
          <a:xfrm>
            <a:off x="2053388" y="4090576"/>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97" name="Google Shape;206;p43">
            <a:extLst>
              <a:ext uri="{FF2B5EF4-FFF2-40B4-BE49-F238E27FC236}">
                <a16:creationId xmlns:a16="http://schemas.microsoft.com/office/drawing/2014/main" id="{41086603-57DA-4463-B4DA-8DB71D0EC741}"/>
              </a:ext>
            </a:extLst>
          </p:cNvPr>
          <p:cNvSpPr txBox="1">
            <a:spLocks/>
          </p:cNvSpPr>
          <p:nvPr/>
        </p:nvSpPr>
        <p:spPr>
          <a:xfrm>
            <a:off x="4667053" y="1164447"/>
            <a:ext cx="2091854"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200" dirty="0"/>
              <a:t>Recommendations</a:t>
            </a:r>
          </a:p>
        </p:txBody>
      </p:sp>
      <p:sp>
        <p:nvSpPr>
          <p:cNvPr id="98" name="Google Shape;207;p43">
            <a:extLst>
              <a:ext uri="{FF2B5EF4-FFF2-40B4-BE49-F238E27FC236}">
                <a16:creationId xmlns:a16="http://schemas.microsoft.com/office/drawing/2014/main" id="{94930856-0D01-4D7F-A13C-A15B64048663}"/>
              </a:ext>
            </a:extLst>
          </p:cNvPr>
          <p:cNvSpPr txBox="1">
            <a:spLocks/>
          </p:cNvSpPr>
          <p:nvPr/>
        </p:nvSpPr>
        <p:spPr>
          <a:xfrm>
            <a:off x="4290041" y="1257101"/>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07</a:t>
            </a:r>
          </a:p>
        </p:txBody>
      </p:sp>
      <p:cxnSp>
        <p:nvCxnSpPr>
          <p:cNvPr id="99" name="Google Shape;209;p43">
            <a:extLst>
              <a:ext uri="{FF2B5EF4-FFF2-40B4-BE49-F238E27FC236}">
                <a16:creationId xmlns:a16="http://schemas.microsoft.com/office/drawing/2014/main" id="{3B1B8BBE-517B-4C40-A3A9-E68CB12516D8}"/>
              </a:ext>
            </a:extLst>
          </p:cNvPr>
          <p:cNvCxnSpPr>
            <a:cxnSpLocks/>
          </p:cNvCxnSpPr>
          <p:nvPr/>
        </p:nvCxnSpPr>
        <p:spPr>
          <a:xfrm>
            <a:off x="4667054" y="1232749"/>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00" name="Google Shape;206;p43">
            <a:extLst>
              <a:ext uri="{FF2B5EF4-FFF2-40B4-BE49-F238E27FC236}">
                <a16:creationId xmlns:a16="http://schemas.microsoft.com/office/drawing/2014/main" id="{7A0BDE70-81F9-4221-91B9-805A02395D6A}"/>
              </a:ext>
            </a:extLst>
          </p:cNvPr>
          <p:cNvSpPr txBox="1">
            <a:spLocks/>
          </p:cNvSpPr>
          <p:nvPr/>
        </p:nvSpPr>
        <p:spPr>
          <a:xfrm>
            <a:off x="4667047" y="1717364"/>
            <a:ext cx="2977319" cy="3975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200" dirty="0"/>
              <a:t>Lessons Learned</a:t>
            </a:r>
          </a:p>
        </p:txBody>
      </p:sp>
      <p:sp>
        <p:nvSpPr>
          <p:cNvPr id="101" name="Google Shape;207;p43">
            <a:extLst>
              <a:ext uri="{FF2B5EF4-FFF2-40B4-BE49-F238E27FC236}">
                <a16:creationId xmlns:a16="http://schemas.microsoft.com/office/drawing/2014/main" id="{CB9B5639-219B-4C14-B1CE-5CAE7D11D8AC}"/>
              </a:ext>
            </a:extLst>
          </p:cNvPr>
          <p:cNvSpPr txBox="1">
            <a:spLocks/>
          </p:cNvSpPr>
          <p:nvPr/>
        </p:nvSpPr>
        <p:spPr>
          <a:xfrm>
            <a:off x="4290041" y="1820844"/>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08</a:t>
            </a:r>
          </a:p>
        </p:txBody>
      </p:sp>
      <p:cxnSp>
        <p:nvCxnSpPr>
          <p:cNvPr id="102" name="Google Shape;209;p43">
            <a:extLst>
              <a:ext uri="{FF2B5EF4-FFF2-40B4-BE49-F238E27FC236}">
                <a16:creationId xmlns:a16="http://schemas.microsoft.com/office/drawing/2014/main" id="{12778E8A-1A18-419A-92F6-1538A71C550E}"/>
              </a:ext>
            </a:extLst>
          </p:cNvPr>
          <p:cNvCxnSpPr>
            <a:cxnSpLocks/>
          </p:cNvCxnSpPr>
          <p:nvPr/>
        </p:nvCxnSpPr>
        <p:spPr>
          <a:xfrm>
            <a:off x="4667054" y="1796492"/>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48" name="Google Shape;206;p43">
            <a:extLst>
              <a:ext uri="{FF2B5EF4-FFF2-40B4-BE49-F238E27FC236}">
                <a16:creationId xmlns:a16="http://schemas.microsoft.com/office/drawing/2014/main" id="{92E7C41B-C02A-4B29-AF2F-CDD99780B76B}"/>
              </a:ext>
            </a:extLst>
          </p:cNvPr>
          <p:cNvSpPr txBox="1">
            <a:spLocks/>
          </p:cNvSpPr>
          <p:nvPr/>
        </p:nvSpPr>
        <p:spPr>
          <a:xfrm>
            <a:off x="4667053" y="2275820"/>
            <a:ext cx="2091854" cy="33307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r>
              <a:rPr lang="en-US" sz="1200" dirty="0"/>
              <a:t>Conclusion</a:t>
            </a:r>
          </a:p>
        </p:txBody>
      </p:sp>
      <p:sp>
        <p:nvSpPr>
          <p:cNvPr id="49" name="Google Shape;207;p43">
            <a:extLst>
              <a:ext uri="{FF2B5EF4-FFF2-40B4-BE49-F238E27FC236}">
                <a16:creationId xmlns:a16="http://schemas.microsoft.com/office/drawing/2014/main" id="{568E4CE9-9F52-4BD3-B1A2-DB3709951AFE}"/>
              </a:ext>
            </a:extLst>
          </p:cNvPr>
          <p:cNvSpPr txBox="1">
            <a:spLocks/>
          </p:cNvSpPr>
          <p:nvPr/>
        </p:nvSpPr>
        <p:spPr>
          <a:xfrm>
            <a:off x="4290041" y="2368474"/>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09</a:t>
            </a:r>
          </a:p>
        </p:txBody>
      </p:sp>
      <p:cxnSp>
        <p:nvCxnSpPr>
          <p:cNvPr id="50" name="Google Shape;209;p43">
            <a:extLst>
              <a:ext uri="{FF2B5EF4-FFF2-40B4-BE49-F238E27FC236}">
                <a16:creationId xmlns:a16="http://schemas.microsoft.com/office/drawing/2014/main" id="{708337A8-829A-49B5-8938-7B3326FA5FC3}"/>
              </a:ext>
            </a:extLst>
          </p:cNvPr>
          <p:cNvCxnSpPr>
            <a:cxnSpLocks/>
          </p:cNvCxnSpPr>
          <p:nvPr/>
        </p:nvCxnSpPr>
        <p:spPr>
          <a:xfrm>
            <a:off x="4667054" y="2344122"/>
            <a:ext cx="0" cy="376087"/>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1" name="Google Shape;207;p43">
            <a:extLst>
              <a:ext uri="{FF2B5EF4-FFF2-40B4-BE49-F238E27FC236}">
                <a16:creationId xmlns:a16="http://schemas.microsoft.com/office/drawing/2014/main" id="{09BE0DD2-FA9F-431E-B5B6-D5CFE49B69BC}"/>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104" name="Google Shape;2117;p64">
            <a:extLst>
              <a:ext uri="{FF2B5EF4-FFF2-40B4-BE49-F238E27FC236}">
                <a16:creationId xmlns:a16="http://schemas.microsoft.com/office/drawing/2014/main" id="{E5151CF3-F2E8-464A-A5E0-78EB95CB2CAF}"/>
              </a:ext>
            </a:extLst>
          </p:cNvPr>
          <p:cNvGrpSpPr/>
          <p:nvPr/>
        </p:nvGrpSpPr>
        <p:grpSpPr>
          <a:xfrm>
            <a:off x="3832860" y="114301"/>
            <a:ext cx="5069838" cy="5802828"/>
            <a:chOff x="238125" y="1973675"/>
            <a:chExt cx="2558775" cy="1951825"/>
          </a:xfrm>
        </p:grpSpPr>
        <p:sp>
          <p:nvSpPr>
            <p:cNvPr id="105" name="Google Shape;2118;p64">
              <a:extLst>
                <a:ext uri="{FF2B5EF4-FFF2-40B4-BE49-F238E27FC236}">
                  <a16:creationId xmlns:a16="http://schemas.microsoft.com/office/drawing/2014/main" id="{5EFD136A-CA6F-422C-9C32-F70C00B5BC0A}"/>
                </a:ext>
              </a:extLst>
            </p:cNvPr>
            <p:cNvSpPr/>
            <p:nvPr/>
          </p:nvSpPr>
          <p:spPr>
            <a:xfrm>
              <a:off x="325550" y="2055000"/>
              <a:ext cx="2386075" cy="1459975"/>
            </a:xfrm>
            <a:custGeom>
              <a:avLst/>
              <a:gdLst/>
              <a:ahLst/>
              <a:cxnLst/>
              <a:rect l="l" t="t" r="r" b="b"/>
              <a:pathLst>
                <a:path w="95443" h="58399" extrusionOk="0">
                  <a:moveTo>
                    <a:pt x="94925" y="516"/>
                  </a:moveTo>
                  <a:lnTo>
                    <a:pt x="94925" y="57881"/>
                  </a:lnTo>
                  <a:lnTo>
                    <a:pt x="518" y="57881"/>
                  </a:lnTo>
                  <a:lnTo>
                    <a:pt x="518" y="516"/>
                  </a:lnTo>
                  <a:close/>
                  <a:moveTo>
                    <a:pt x="260" y="0"/>
                  </a:moveTo>
                  <a:cubicBezTo>
                    <a:pt x="118" y="0"/>
                    <a:pt x="1" y="115"/>
                    <a:pt x="1" y="259"/>
                  </a:cubicBezTo>
                  <a:lnTo>
                    <a:pt x="1" y="58140"/>
                  </a:lnTo>
                  <a:cubicBezTo>
                    <a:pt x="1" y="58282"/>
                    <a:pt x="118" y="58399"/>
                    <a:pt x="260" y="58399"/>
                  </a:cubicBezTo>
                  <a:lnTo>
                    <a:pt x="95184" y="58399"/>
                  </a:lnTo>
                  <a:cubicBezTo>
                    <a:pt x="95326" y="58399"/>
                    <a:pt x="95441" y="58282"/>
                    <a:pt x="95441" y="58140"/>
                  </a:cubicBezTo>
                  <a:lnTo>
                    <a:pt x="95441" y="259"/>
                  </a:lnTo>
                  <a:cubicBezTo>
                    <a:pt x="95442" y="115"/>
                    <a:pt x="95326" y="0"/>
                    <a:pt x="95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19;p64">
              <a:extLst>
                <a:ext uri="{FF2B5EF4-FFF2-40B4-BE49-F238E27FC236}">
                  <a16:creationId xmlns:a16="http://schemas.microsoft.com/office/drawing/2014/main" id="{246D8C67-6084-4B6F-92F7-2915180E799D}"/>
                </a:ext>
              </a:extLst>
            </p:cNvPr>
            <p:cNvSpPr/>
            <p:nvPr/>
          </p:nvSpPr>
          <p:spPr>
            <a:xfrm>
              <a:off x="1075325" y="3589700"/>
              <a:ext cx="884075" cy="335800"/>
            </a:xfrm>
            <a:custGeom>
              <a:avLst/>
              <a:gdLst/>
              <a:ahLst/>
              <a:cxnLst/>
              <a:rect l="l" t="t" r="r" b="b"/>
              <a:pathLst>
                <a:path w="35363" h="13432" extrusionOk="0">
                  <a:moveTo>
                    <a:pt x="28176" y="0"/>
                  </a:moveTo>
                  <a:cubicBezTo>
                    <a:pt x="28078" y="0"/>
                    <a:pt x="27996" y="34"/>
                    <a:pt x="27932" y="102"/>
                  </a:cubicBezTo>
                  <a:cubicBezTo>
                    <a:pt x="27790" y="253"/>
                    <a:pt x="27790" y="509"/>
                    <a:pt x="27932" y="1118"/>
                  </a:cubicBezTo>
                  <a:cubicBezTo>
                    <a:pt x="27985" y="1344"/>
                    <a:pt x="28047" y="1651"/>
                    <a:pt x="28119" y="2009"/>
                  </a:cubicBezTo>
                  <a:cubicBezTo>
                    <a:pt x="28420" y="3516"/>
                    <a:pt x="28876" y="5791"/>
                    <a:pt x="29651" y="7179"/>
                  </a:cubicBezTo>
                  <a:cubicBezTo>
                    <a:pt x="30394" y="8514"/>
                    <a:pt x="31835" y="9775"/>
                    <a:pt x="32886" y="10698"/>
                  </a:cubicBezTo>
                  <a:cubicBezTo>
                    <a:pt x="33194" y="10968"/>
                    <a:pt x="33463" y="11203"/>
                    <a:pt x="33660" y="11396"/>
                  </a:cubicBezTo>
                  <a:cubicBezTo>
                    <a:pt x="34197" y="11917"/>
                    <a:pt x="34530" y="12027"/>
                    <a:pt x="34711" y="12085"/>
                  </a:cubicBezTo>
                  <a:cubicBezTo>
                    <a:pt x="34724" y="12089"/>
                    <a:pt x="34738" y="12094"/>
                    <a:pt x="34750" y="12098"/>
                  </a:cubicBezTo>
                  <a:cubicBezTo>
                    <a:pt x="34781" y="12255"/>
                    <a:pt x="34798" y="12433"/>
                    <a:pt x="34708" y="12569"/>
                  </a:cubicBezTo>
                  <a:cubicBezTo>
                    <a:pt x="34621" y="12698"/>
                    <a:pt x="34443" y="12789"/>
                    <a:pt x="34176" y="12841"/>
                  </a:cubicBezTo>
                  <a:cubicBezTo>
                    <a:pt x="33894" y="12897"/>
                    <a:pt x="33576" y="12915"/>
                    <a:pt x="33188" y="12915"/>
                  </a:cubicBezTo>
                  <a:cubicBezTo>
                    <a:pt x="32866" y="12915"/>
                    <a:pt x="32496" y="12902"/>
                    <a:pt x="32057" y="12888"/>
                  </a:cubicBezTo>
                  <a:cubicBezTo>
                    <a:pt x="31412" y="12865"/>
                    <a:pt x="30607" y="12837"/>
                    <a:pt x="29586" y="12837"/>
                  </a:cubicBezTo>
                  <a:lnTo>
                    <a:pt x="8800" y="12837"/>
                  </a:lnTo>
                  <a:cubicBezTo>
                    <a:pt x="7800" y="12837"/>
                    <a:pt x="6833" y="12841"/>
                    <a:pt x="5939" y="12847"/>
                  </a:cubicBezTo>
                  <a:cubicBezTo>
                    <a:pt x="5199" y="12851"/>
                    <a:pt x="4507" y="12855"/>
                    <a:pt x="3887" y="12855"/>
                  </a:cubicBezTo>
                  <a:cubicBezTo>
                    <a:pt x="3179" y="12855"/>
                    <a:pt x="2567" y="12850"/>
                    <a:pt x="2090" y="12837"/>
                  </a:cubicBezTo>
                  <a:lnTo>
                    <a:pt x="1783" y="12828"/>
                  </a:lnTo>
                  <a:cubicBezTo>
                    <a:pt x="706" y="12798"/>
                    <a:pt x="700" y="12793"/>
                    <a:pt x="570" y="12668"/>
                  </a:cubicBezTo>
                  <a:cubicBezTo>
                    <a:pt x="526" y="12627"/>
                    <a:pt x="520" y="12598"/>
                    <a:pt x="520" y="12571"/>
                  </a:cubicBezTo>
                  <a:cubicBezTo>
                    <a:pt x="520" y="12511"/>
                    <a:pt x="556" y="12333"/>
                    <a:pt x="912" y="11971"/>
                  </a:cubicBezTo>
                  <a:cubicBezTo>
                    <a:pt x="1108" y="11772"/>
                    <a:pt x="1452" y="11550"/>
                    <a:pt x="1848" y="11293"/>
                  </a:cubicBezTo>
                  <a:cubicBezTo>
                    <a:pt x="2410" y="10928"/>
                    <a:pt x="3111" y="10473"/>
                    <a:pt x="3670" y="9890"/>
                  </a:cubicBezTo>
                  <a:lnTo>
                    <a:pt x="4006" y="9544"/>
                  </a:lnTo>
                  <a:cubicBezTo>
                    <a:pt x="4870" y="8657"/>
                    <a:pt x="5947" y="7555"/>
                    <a:pt x="6528" y="6084"/>
                  </a:cubicBezTo>
                  <a:cubicBezTo>
                    <a:pt x="7009" y="4866"/>
                    <a:pt x="7250" y="2705"/>
                    <a:pt x="7410" y="1274"/>
                  </a:cubicBezTo>
                  <a:cubicBezTo>
                    <a:pt x="7465" y="775"/>
                    <a:pt x="7515" y="343"/>
                    <a:pt x="7558" y="87"/>
                  </a:cubicBezTo>
                  <a:lnTo>
                    <a:pt x="7048" y="0"/>
                  </a:lnTo>
                  <a:cubicBezTo>
                    <a:pt x="7002" y="269"/>
                    <a:pt x="6956" y="688"/>
                    <a:pt x="6896" y="1217"/>
                  </a:cubicBezTo>
                  <a:cubicBezTo>
                    <a:pt x="6739" y="2621"/>
                    <a:pt x="6503" y="4741"/>
                    <a:pt x="6047" y="5895"/>
                  </a:cubicBezTo>
                  <a:cubicBezTo>
                    <a:pt x="5506" y="7268"/>
                    <a:pt x="4512" y="8286"/>
                    <a:pt x="3637" y="9183"/>
                  </a:cubicBezTo>
                  <a:lnTo>
                    <a:pt x="3298" y="9533"/>
                  </a:lnTo>
                  <a:cubicBezTo>
                    <a:pt x="2779" y="10073"/>
                    <a:pt x="2136" y="10490"/>
                    <a:pt x="1568" y="10859"/>
                  </a:cubicBezTo>
                  <a:cubicBezTo>
                    <a:pt x="1145" y="11133"/>
                    <a:pt x="780" y="11369"/>
                    <a:pt x="546" y="11608"/>
                  </a:cubicBezTo>
                  <a:cubicBezTo>
                    <a:pt x="172" y="11988"/>
                    <a:pt x="0" y="12296"/>
                    <a:pt x="5" y="12578"/>
                  </a:cubicBezTo>
                  <a:cubicBezTo>
                    <a:pt x="6" y="12752"/>
                    <a:pt x="78" y="12911"/>
                    <a:pt x="211" y="13040"/>
                  </a:cubicBezTo>
                  <a:cubicBezTo>
                    <a:pt x="492" y="13309"/>
                    <a:pt x="611" y="13312"/>
                    <a:pt x="1770" y="13345"/>
                  </a:cubicBezTo>
                  <a:lnTo>
                    <a:pt x="2075" y="13354"/>
                  </a:lnTo>
                  <a:cubicBezTo>
                    <a:pt x="2547" y="13367"/>
                    <a:pt x="3149" y="13372"/>
                    <a:pt x="3843" y="13372"/>
                  </a:cubicBezTo>
                  <a:cubicBezTo>
                    <a:pt x="4476" y="13372"/>
                    <a:pt x="5185" y="13368"/>
                    <a:pt x="5944" y="13364"/>
                  </a:cubicBezTo>
                  <a:cubicBezTo>
                    <a:pt x="6836" y="13358"/>
                    <a:pt x="7802" y="13354"/>
                    <a:pt x="8802" y="13354"/>
                  </a:cubicBezTo>
                  <a:lnTo>
                    <a:pt x="29586" y="13354"/>
                  </a:lnTo>
                  <a:cubicBezTo>
                    <a:pt x="30598" y="13354"/>
                    <a:pt x="31397" y="13381"/>
                    <a:pt x="32040" y="13403"/>
                  </a:cubicBezTo>
                  <a:cubicBezTo>
                    <a:pt x="32484" y="13420"/>
                    <a:pt x="32860" y="13432"/>
                    <a:pt x="33192" y="13432"/>
                  </a:cubicBezTo>
                  <a:cubicBezTo>
                    <a:pt x="33609" y="13432"/>
                    <a:pt x="33956" y="13412"/>
                    <a:pt x="34274" y="13348"/>
                  </a:cubicBezTo>
                  <a:cubicBezTo>
                    <a:pt x="34682" y="13269"/>
                    <a:pt x="34972" y="13103"/>
                    <a:pt x="35137" y="12856"/>
                  </a:cubicBezTo>
                  <a:cubicBezTo>
                    <a:pt x="35363" y="12517"/>
                    <a:pt x="35282" y="12127"/>
                    <a:pt x="35252" y="11980"/>
                  </a:cubicBezTo>
                  <a:cubicBezTo>
                    <a:pt x="35195" y="11701"/>
                    <a:pt x="35007" y="11639"/>
                    <a:pt x="34871" y="11593"/>
                  </a:cubicBezTo>
                  <a:cubicBezTo>
                    <a:pt x="34721" y="11545"/>
                    <a:pt x="34470" y="11463"/>
                    <a:pt x="34019" y="11025"/>
                  </a:cubicBezTo>
                  <a:cubicBezTo>
                    <a:pt x="33815" y="10828"/>
                    <a:pt x="33540" y="10585"/>
                    <a:pt x="33225" y="10309"/>
                  </a:cubicBezTo>
                  <a:cubicBezTo>
                    <a:pt x="32202" y="9412"/>
                    <a:pt x="30800" y="8183"/>
                    <a:pt x="30101" y="6928"/>
                  </a:cubicBezTo>
                  <a:cubicBezTo>
                    <a:pt x="29367" y="5611"/>
                    <a:pt x="28902" y="3294"/>
                    <a:pt x="28625" y="1909"/>
                  </a:cubicBezTo>
                  <a:cubicBezTo>
                    <a:pt x="28552" y="1542"/>
                    <a:pt x="28489" y="1231"/>
                    <a:pt x="28435" y="1000"/>
                  </a:cubicBezTo>
                  <a:cubicBezTo>
                    <a:pt x="28376" y="749"/>
                    <a:pt x="28353" y="598"/>
                    <a:pt x="28346" y="510"/>
                  </a:cubicBezTo>
                  <a:cubicBezTo>
                    <a:pt x="28373" y="500"/>
                    <a:pt x="28400" y="486"/>
                    <a:pt x="28422" y="468"/>
                  </a:cubicBezTo>
                  <a:lnTo>
                    <a:pt x="28537" y="268"/>
                  </a:lnTo>
                  <a:lnTo>
                    <a:pt x="28247" y="234"/>
                  </a:lnTo>
                  <a:lnTo>
                    <a:pt x="28111" y="56"/>
                  </a:lnTo>
                  <a:cubicBezTo>
                    <a:pt x="28153" y="24"/>
                    <a:pt x="28202" y="8"/>
                    <a:pt x="28254" y="8"/>
                  </a:cubicBezTo>
                  <a:cubicBezTo>
                    <a:pt x="28256" y="8"/>
                    <a:pt x="28258" y="8"/>
                    <a:pt x="28261" y="8"/>
                  </a:cubicBezTo>
                  <a:cubicBezTo>
                    <a:pt x="28231" y="3"/>
                    <a:pt x="28203" y="0"/>
                    <a:pt x="28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0;p64">
              <a:extLst>
                <a:ext uri="{FF2B5EF4-FFF2-40B4-BE49-F238E27FC236}">
                  <a16:creationId xmlns:a16="http://schemas.microsoft.com/office/drawing/2014/main" id="{455C0584-69D4-4C1F-8323-4CB01337C493}"/>
                </a:ext>
              </a:extLst>
            </p:cNvPr>
            <p:cNvSpPr/>
            <p:nvPr/>
          </p:nvSpPr>
          <p:spPr>
            <a:xfrm>
              <a:off x="238125" y="1973675"/>
              <a:ext cx="2558775" cy="1623600"/>
            </a:xfrm>
            <a:custGeom>
              <a:avLst/>
              <a:gdLst/>
              <a:ahLst/>
              <a:cxnLst/>
              <a:rect l="l" t="t" r="r" b="b"/>
              <a:pathLst>
                <a:path w="102351" h="64944" extrusionOk="0">
                  <a:moveTo>
                    <a:pt x="99608" y="516"/>
                  </a:moveTo>
                  <a:cubicBezTo>
                    <a:pt x="100838" y="516"/>
                    <a:pt x="101835" y="1513"/>
                    <a:pt x="101835" y="2744"/>
                  </a:cubicBezTo>
                  <a:lnTo>
                    <a:pt x="101835" y="62200"/>
                  </a:lnTo>
                  <a:cubicBezTo>
                    <a:pt x="101833" y="63429"/>
                    <a:pt x="100836" y="64425"/>
                    <a:pt x="99608" y="64426"/>
                  </a:cubicBezTo>
                  <a:lnTo>
                    <a:pt x="2743" y="64426"/>
                  </a:lnTo>
                  <a:cubicBezTo>
                    <a:pt x="1514" y="64425"/>
                    <a:pt x="519" y="63429"/>
                    <a:pt x="517" y="62200"/>
                  </a:cubicBezTo>
                  <a:lnTo>
                    <a:pt x="517" y="2744"/>
                  </a:lnTo>
                  <a:cubicBezTo>
                    <a:pt x="519" y="1515"/>
                    <a:pt x="1514" y="518"/>
                    <a:pt x="2743" y="516"/>
                  </a:cubicBezTo>
                  <a:close/>
                  <a:moveTo>
                    <a:pt x="2743" y="1"/>
                  </a:moveTo>
                  <a:cubicBezTo>
                    <a:pt x="1230" y="1"/>
                    <a:pt x="0" y="1229"/>
                    <a:pt x="0" y="2744"/>
                  </a:cubicBezTo>
                  <a:lnTo>
                    <a:pt x="0" y="62200"/>
                  </a:lnTo>
                  <a:cubicBezTo>
                    <a:pt x="0" y="63713"/>
                    <a:pt x="1230" y="64943"/>
                    <a:pt x="2743" y="64943"/>
                  </a:cubicBezTo>
                  <a:lnTo>
                    <a:pt x="99608" y="64943"/>
                  </a:lnTo>
                  <a:cubicBezTo>
                    <a:pt x="101120" y="64943"/>
                    <a:pt x="102351" y="63713"/>
                    <a:pt x="102351" y="62200"/>
                  </a:cubicBezTo>
                  <a:lnTo>
                    <a:pt x="102351" y="2744"/>
                  </a:lnTo>
                  <a:cubicBezTo>
                    <a:pt x="102351" y="1228"/>
                    <a:pt x="101123" y="1"/>
                    <a:pt x="99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1;p64">
              <a:extLst>
                <a:ext uri="{FF2B5EF4-FFF2-40B4-BE49-F238E27FC236}">
                  <a16:creationId xmlns:a16="http://schemas.microsoft.com/office/drawing/2014/main" id="{89B0C71A-6049-49C7-9BA7-E581B3901AE5}"/>
                </a:ext>
              </a:extLst>
            </p:cNvPr>
            <p:cNvSpPr/>
            <p:nvPr/>
          </p:nvSpPr>
          <p:spPr>
            <a:xfrm>
              <a:off x="255425" y="1991200"/>
              <a:ext cx="2524175" cy="1588500"/>
            </a:xfrm>
            <a:custGeom>
              <a:avLst/>
              <a:gdLst/>
              <a:ahLst/>
              <a:cxnLst/>
              <a:rect l="l" t="t" r="r" b="b"/>
              <a:pathLst>
                <a:path w="100967" h="63540" extrusionOk="0">
                  <a:moveTo>
                    <a:pt x="98640" y="518"/>
                  </a:moveTo>
                  <a:cubicBezTo>
                    <a:pt x="99639" y="518"/>
                    <a:pt x="100449" y="1328"/>
                    <a:pt x="100449" y="2328"/>
                  </a:cubicBezTo>
                  <a:lnTo>
                    <a:pt x="100449" y="61214"/>
                  </a:lnTo>
                  <a:cubicBezTo>
                    <a:pt x="100448" y="62212"/>
                    <a:pt x="99639" y="63022"/>
                    <a:pt x="98640" y="63024"/>
                  </a:cubicBezTo>
                  <a:lnTo>
                    <a:pt x="2328" y="63024"/>
                  </a:lnTo>
                  <a:cubicBezTo>
                    <a:pt x="1328" y="63022"/>
                    <a:pt x="519" y="62212"/>
                    <a:pt x="517" y="61214"/>
                  </a:cubicBezTo>
                  <a:lnTo>
                    <a:pt x="517" y="2328"/>
                  </a:lnTo>
                  <a:cubicBezTo>
                    <a:pt x="519" y="1328"/>
                    <a:pt x="1328" y="519"/>
                    <a:pt x="2328" y="518"/>
                  </a:cubicBezTo>
                  <a:close/>
                  <a:moveTo>
                    <a:pt x="2328" y="1"/>
                  </a:moveTo>
                  <a:cubicBezTo>
                    <a:pt x="1042" y="2"/>
                    <a:pt x="2" y="1043"/>
                    <a:pt x="0" y="2328"/>
                  </a:cubicBezTo>
                  <a:lnTo>
                    <a:pt x="0" y="61214"/>
                  </a:lnTo>
                  <a:cubicBezTo>
                    <a:pt x="2" y="62498"/>
                    <a:pt x="1042" y="63538"/>
                    <a:pt x="2328" y="63540"/>
                  </a:cubicBezTo>
                  <a:lnTo>
                    <a:pt x="98640" y="63540"/>
                  </a:lnTo>
                  <a:cubicBezTo>
                    <a:pt x="99925" y="63538"/>
                    <a:pt x="100965" y="62498"/>
                    <a:pt x="100967" y="61214"/>
                  </a:cubicBezTo>
                  <a:lnTo>
                    <a:pt x="100967" y="2328"/>
                  </a:lnTo>
                  <a:cubicBezTo>
                    <a:pt x="100967" y="1043"/>
                    <a:pt x="99925" y="1"/>
                    <a:pt x="98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22;p64">
              <a:extLst>
                <a:ext uri="{FF2B5EF4-FFF2-40B4-BE49-F238E27FC236}">
                  <a16:creationId xmlns:a16="http://schemas.microsoft.com/office/drawing/2014/main" id="{F2F4DA3F-ADC5-464C-AF0B-9D7D8A360DC6}"/>
                </a:ext>
              </a:extLst>
            </p:cNvPr>
            <p:cNvSpPr/>
            <p:nvPr/>
          </p:nvSpPr>
          <p:spPr>
            <a:xfrm>
              <a:off x="1091150" y="3888075"/>
              <a:ext cx="856825" cy="25"/>
            </a:xfrm>
            <a:custGeom>
              <a:avLst/>
              <a:gdLst/>
              <a:ahLst/>
              <a:cxnLst/>
              <a:rect l="l" t="t" r="r" b="b"/>
              <a:pathLst>
                <a:path w="34273" h="1" extrusionOk="0">
                  <a:moveTo>
                    <a:pt x="1" y="0"/>
                  </a:moveTo>
                  <a:lnTo>
                    <a:pt x="3427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3;p64">
              <a:extLst>
                <a:ext uri="{FF2B5EF4-FFF2-40B4-BE49-F238E27FC236}">
                  <a16:creationId xmlns:a16="http://schemas.microsoft.com/office/drawing/2014/main" id="{9153F6D2-2715-4CB2-98B9-396AF48ABF4C}"/>
                </a:ext>
              </a:extLst>
            </p:cNvPr>
            <p:cNvSpPr/>
            <p:nvPr/>
          </p:nvSpPr>
          <p:spPr>
            <a:xfrm>
              <a:off x="1091125" y="3881600"/>
              <a:ext cx="856850" cy="12925"/>
            </a:xfrm>
            <a:custGeom>
              <a:avLst/>
              <a:gdLst/>
              <a:ahLst/>
              <a:cxnLst/>
              <a:rect l="l" t="t" r="r" b="b"/>
              <a:pathLst>
                <a:path w="34274" h="517" extrusionOk="0">
                  <a:moveTo>
                    <a:pt x="0" y="1"/>
                  </a:moveTo>
                  <a:lnTo>
                    <a:pt x="0" y="516"/>
                  </a:lnTo>
                  <a:lnTo>
                    <a:pt x="34273" y="516"/>
                  </a:lnTo>
                  <a:lnTo>
                    <a:pt x="34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a:extLst>
              <a:ext uri="{FF2B5EF4-FFF2-40B4-BE49-F238E27FC236}">
                <a16:creationId xmlns:a16="http://schemas.microsoft.com/office/drawing/2014/main" id="{9463E3B6-13E0-4BEC-ACC8-8A64C0D9DB7D}"/>
              </a:ext>
            </a:extLst>
          </p:cNvPr>
          <p:cNvPicPr>
            <a:picLocks noChangeAspect="1"/>
          </p:cNvPicPr>
          <p:nvPr/>
        </p:nvPicPr>
        <p:blipFill>
          <a:blip r:embed="rId3"/>
          <a:stretch>
            <a:fillRect/>
          </a:stretch>
        </p:blipFill>
        <p:spPr>
          <a:xfrm>
            <a:off x="4022896" y="370182"/>
            <a:ext cx="4684692" cy="4326445"/>
          </a:xfrm>
          <a:prstGeom prst="rect">
            <a:avLst/>
          </a:prstGeom>
        </p:spPr>
      </p:pic>
      <p:sp>
        <p:nvSpPr>
          <p:cNvPr id="113" name="Google Shape;179;p40">
            <a:extLst>
              <a:ext uri="{FF2B5EF4-FFF2-40B4-BE49-F238E27FC236}">
                <a16:creationId xmlns:a16="http://schemas.microsoft.com/office/drawing/2014/main" id="{07AD07DD-7354-4C85-B18B-3E401F42D9E2}"/>
              </a:ext>
            </a:extLst>
          </p:cNvPr>
          <p:cNvSpPr txBox="1">
            <a:spLocks noGrp="1"/>
          </p:cNvSpPr>
          <p:nvPr>
            <p:ph type="title"/>
          </p:nvPr>
        </p:nvSpPr>
        <p:spPr>
          <a:xfrm>
            <a:off x="-49290" y="229020"/>
            <a:ext cx="2726266"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New feature</a:t>
            </a:r>
            <a:endParaRPr sz="1800" dirty="0"/>
          </a:p>
        </p:txBody>
      </p:sp>
      <p:cxnSp>
        <p:nvCxnSpPr>
          <p:cNvPr id="114" name="Google Shape;216;p44">
            <a:extLst>
              <a:ext uri="{FF2B5EF4-FFF2-40B4-BE49-F238E27FC236}">
                <a16:creationId xmlns:a16="http://schemas.microsoft.com/office/drawing/2014/main" id="{B8094185-7E5A-4F86-A411-999DD84CE38E}"/>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15" name="Google Shape;215;p44">
            <a:extLst>
              <a:ext uri="{FF2B5EF4-FFF2-40B4-BE49-F238E27FC236}">
                <a16:creationId xmlns:a16="http://schemas.microsoft.com/office/drawing/2014/main" id="{FC3C6D66-9656-4AF8-8738-BB94F2B08189}"/>
              </a:ext>
            </a:extLst>
          </p:cNvPr>
          <p:cNvSpPr txBox="1">
            <a:spLocks noGrp="1"/>
          </p:cNvSpPr>
          <p:nvPr>
            <p:ph type="body" idx="1"/>
          </p:nvPr>
        </p:nvSpPr>
        <p:spPr>
          <a:xfrm>
            <a:off x="288492" y="1009504"/>
            <a:ext cx="2911908" cy="1979229"/>
          </a:xfrm>
          <a:prstGeom prst="rect">
            <a:avLst/>
          </a:prstGeom>
        </p:spPr>
        <p:txBody>
          <a:bodyPr spcFirstLastPara="1" wrap="square" lIns="91425" tIns="91425" rIns="91425" bIns="91425" anchor="t" anchorCtr="0">
            <a:noAutofit/>
          </a:bodyPr>
          <a:lstStyle/>
          <a:p>
            <a:pPr marL="285750" indent="-285750"/>
            <a:r>
              <a:rPr lang="en-US" sz="1200" dirty="0"/>
              <a:t>Limitless Account to be created.</a:t>
            </a:r>
          </a:p>
          <a:p>
            <a:pPr marL="285750" indent="-285750"/>
            <a:endParaRPr lang="en-US" sz="1200" dirty="0"/>
          </a:p>
          <a:p>
            <a:pPr marL="285750" indent="-285750"/>
            <a:r>
              <a:rPr lang="en-US" sz="1200" dirty="0"/>
              <a:t>Account will be used to track logs, projects files and project feedback. </a:t>
            </a:r>
          </a:p>
          <a:p>
            <a:pPr marL="285750" indent="-285750"/>
            <a:endParaRPr lang="en-US" sz="1200" dirty="0"/>
          </a:p>
          <a:p>
            <a:pPr marL="285750" indent="-285750"/>
            <a:r>
              <a:rPr lang="en-US" sz="1200" dirty="0"/>
              <a:t>Profile tied in with your job title, and role in the project assigned.</a:t>
            </a:r>
          </a:p>
        </p:txBody>
      </p:sp>
      <p:grpSp>
        <p:nvGrpSpPr>
          <p:cNvPr id="116" name="Google Shape;14301;p85">
            <a:extLst>
              <a:ext uri="{FF2B5EF4-FFF2-40B4-BE49-F238E27FC236}">
                <a16:creationId xmlns:a16="http://schemas.microsoft.com/office/drawing/2014/main" id="{5A3F6BA2-A3E9-4534-BF78-5D3987A45390}"/>
              </a:ext>
            </a:extLst>
          </p:cNvPr>
          <p:cNvGrpSpPr/>
          <p:nvPr/>
        </p:nvGrpSpPr>
        <p:grpSpPr>
          <a:xfrm>
            <a:off x="395083" y="4082386"/>
            <a:ext cx="631117" cy="676549"/>
            <a:chOff x="4212429" y="1502385"/>
            <a:chExt cx="321037" cy="353822"/>
          </a:xfrm>
        </p:grpSpPr>
        <p:sp>
          <p:nvSpPr>
            <p:cNvPr id="117" name="Google Shape;14302;p85">
              <a:extLst>
                <a:ext uri="{FF2B5EF4-FFF2-40B4-BE49-F238E27FC236}">
                  <a16:creationId xmlns:a16="http://schemas.microsoft.com/office/drawing/2014/main" id="{3572D1E3-0698-4901-BA7E-8F6E518DEEDB}"/>
                </a:ext>
              </a:extLst>
            </p:cNvPr>
            <p:cNvSpPr/>
            <p:nvPr/>
          </p:nvSpPr>
          <p:spPr>
            <a:xfrm>
              <a:off x="4310592" y="1585938"/>
              <a:ext cx="125092" cy="163001"/>
            </a:xfrm>
            <a:custGeom>
              <a:avLst/>
              <a:gdLst/>
              <a:ahLst/>
              <a:cxnLst/>
              <a:rect l="l" t="t" r="r" b="b"/>
              <a:pathLst>
                <a:path w="3930" h="5121" extrusionOk="0">
                  <a:moveTo>
                    <a:pt x="1941" y="310"/>
                  </a:moveTo>
                  <a:cubicBezTo>
                    <a:pt x="2227" y="310"/>
                    <a:pt x="2477" y="489"/>
                    <a:pt x="2584" y="751"/>
                  </a:cubicBezTo>
                  <a:cubicBezTo>
                    <a:pt x="2620" y="834"/>
                    <a:pt x="2644" y="930"/>
                    <a:pt x="2644" y="1013"/>
                  </a:cubicBezTo>
                  <a:lnTo>
                    <a:pt x="2644" y="1192"/>
                  </a:lnTo>
                  <a:cubicBezTo>
                    <a:pt x="2370" y="1096"/>
                    <a:pt x="2275" y="834"/>
                    <a:pt x="2251" y="822"/>
                  </a:cubicBezTo>
                  <a:cubicBezTo>
                    <a:pt x="2227" y="763"/>
                    <a:pt x="2179" y="715"/>
                    <a:pt x="2108" y="715"/>
                  </a:cubicBezTo>
                  <a:cubicBezTo>
                    <a:pt x="2048" y="715"/>
                    <a:pt x="1989" y="751"/>
                    <a:pt x="1953" y="811"/>
                  </a:cubicBezTo>
                  <a:cubicBezTo>
                    <a:pt x="1953" y="811"/>
                    <a:pt x="1763" y="1168"/>
                    <a:pt x="1239" y="1227"/>
                  </a:cubicBezTo>
                  <a:lnTo>
                    <a:pt x="1239" y="1025"/>
                  </a:lnTo>
                  <a:cubicBezTo>
                    <a:pt x="1263" y="930"/>
                    <a:pt x="1275" y="834"/>
                    <a:pt x="1310" y="751"/>
                  </a:cubicBezTo>
                  <a:cubicBezTo>
                    <a:pt x="1406" y="489"/>
                    <a:pt x="1667" y="310"/>
                    <a:pt x="1941" y="310"/>
                  </a:cubicBezTo>
                  <a:close/>
                  <a:moveTo>
                    <a:pt x="2108" y="1180"/>
                  </a:moveTo>
                  <a:cubicBezTo>
                    <a:pt x="2215" y="1322"/>
                    <a:pt x="2394" y="1489"/>
                    <a:pt x="2656" y="1549"/>
                  </a:cubicBezTo>
                  <a:lnTo>
                    <a:pt x="2656" y="1775"/>
                  </a:lnTo>
                  <a:cubicBezTo>
                    <a:pt x="2656" y="2144"/>
                    <a:pt x="2358" y="2454"/>
                    <a:pt x="1989" y="2477"/>
                  </a:cubicBezTo>
                  <a:lnTo>
                    <a:pt x="1929" y="2477"/>
                  </a:lnTo>
                  <a:cubicBezTo>
                    <a:pt x="1560" y="2442"/>
                    <a:pt x="1263" y="2144"/>
                    <a:pt x="1263" y="1763"/>
                  </a:cubicBezTo>
                  <a:lnTo>
                    <a:pt x="1263" y="1549"/>
                  </a:lnTo>
                  <a:cubicBezTo>
                    <a:pt x="1679" y="1501"/>
                    <a:pt x="1941" y="1322"/>
                    <a:pt x="2108" y="1180"/>
                  </a:cubicBezTo>
                  <a:close/>
                  <a:moveTo>
                    <a:pt x="2132" y="2799"/>
                  </a:moveTo>
                  <a:lnTo>
                    <a:pt x="2048" y="2966"/>
                  </a:lnTo>
                  <a:lnTo>
                    <a:pt x="1846" y="2966"/>
                  </a:lnTo>
                  <a:lnTo>
                    <a:pt x="1751" y="2799"/>
                  </a:lnTo>
                  <a:close/>
                  <a:moveTo>
                    <a:pt x="2025" y="3287"/>
                  </a:moveTo>
                  <a:lnTo>
                    <a:pt x="2215" y="4109"/>
                  </a:lnTo>
                  <a:lnTo>
                    <a:pt x="1941" y="4347"/>
                  </a:lnTo>
                  <a:lnTo>
                    <a:pt x="1679" y="4109"/>
                  </a:lnTo>
                  <a:lnTo>
                    <a:pt x="1870" y="3287"/>
                  </a:lnTo>
                  <a:close/>
                  <a:moveTo>
                    <a:pt x="2453" y="2870"/>
                  </a:moveTo>
                  <a:cubicBezTo>
                    <a:pt x="2668" y="2954"/>
                    <a:pt x="2894" y="3085"/>
                    <a:pt x="3072" y="3263"/>
                  </a:cubicBezTo>
                  <a:cubicBezTo>
                    <a:pt x="3394" y="3561"/>
                    <a:pt x="3561" y="3966"/>
                    <a:pt x="3561" y="4359"/>
                  </a:cubicBezTo>
                  <a:lnTo>
                    <a:pt x="3596" y="4775"/>
                  </a:lnTo>
                  <a:lnTo>
                    <a:pt x="322" y="4775"/>
                  </a:lnTo>
                  <a:lnTo>
                    <a:pt x="322" y="4359"/>
                  </a:lnTo>
                  <a:cubicBezTo>
                    <a:pt x="322" y="3942"/>
                    <a:pt x="501" y="3561"/>
                    <a:pt x="810" y="3263"/>
                  </a:cubicBezTo>
                  <a:cubicBezTo>
                    <a:pt x="989" y="3097"/>
                    <a:pt x="1215" y="2966"/>
                    <a:pt x="1441" y="2870"/>
                  </a:cubicBezTo>
                  <a:lnTo>
                    <a:pt x="1572" y="3144"/>
                  </a:lnTo>
                  <a:lnTo>
                    <a:pt x="1346" y="4120"/>
                  </a:lnTo>
                  <a:cubicBezTo>
                    <a:pt x="1334" y="4180"/>
                    <a:pt x="1346" y="4240"/>
                    <a:pt x="1394" y="4287"/>
                  </a:cubicBezTo>
                  <a:lnTo>
                    <a:pt x="1834" y="4692"/>
                  </a:lnTo>
                  <a:cubicBezTo>
                    <a:pt x="1870" y="4716"/>
                    <a:pt x="1917" y="4740"/>
                    <a:pt x="1941" y="4740"/>
                  </a:cubicBezTo>
                  <a:cubicBezTo>
                    <a:pt x="1989" y="4740"/>
                    <a:pt x="2025" y="4716"/>
                    <a:pt x="2048" y="4692"/>
                  </a:cubicBezTo>
                  <a:lnTo>
                    <a:pt x="2501" y="4287"/>
                  </a:lnTo>
                  <a:cubicBezTo>
                    <a:pt x="2537" y="4240"/>
                    <a:pt x="2560" y="4180"/>
                    <a:pt x="2537" y="4120"/>
                  </a:cubicBezTo>
                  <a:lnTo>
                    <a:pt x="2322" y="3144"/>
                  </a:lnTo>
                  <a:lnTo>
                    <a:pt x="2453" y="2870"/>
                  </a:lnTo>
                  <a:close/>
                  <a:moveTo>
                    <a:pt x="1965" y="1"/>
                  </a:moveTo>
                  <a:cubicBezTo>
                    <a:pt x="1394" y="1"/>
                    <a:pt x="929" y="465"/>
                    <a:pt x="929" y="1025"/>
                  </a:cubicBezTo>
                  <a:lnTo>
                    <a:pt x="929" y="1406"/>
                  </a:lnTo>
                  <a:lnTo>
                    <a:pt x="929" y="1775"/>
                  </a:lnTo>
                  <a:cubicBezTo>
                    <a:pt x="929" y="2096"/>
                    <a:pt x="1084" y="2394"/>
                    <a:pt x="1334" y="2573"/>
                  </a:cubicBezTo>
                  <a:cubicBezTo>
                    <a:pt x="560" y="2846"/>
                    <a:pt x="1" y="3561"/>
                    <a:pt x="1" y="4382"/>
                  </a:cubicBezTo>
                  <a:lnTo>
                    <a:pt x="1" y="4954"/>
                  </a:lnTo>
                  <a:cubicBezTo>
                    <a:pt x="1" y="5049"/>
                    <a:pt x="72" y="5121"/>
                    <a:pt x="155" y="5121"/>
                  </a:cubicBezTo>
                  <a:lnTo>
                    <a:pt x="3763" y="5121"/>
                  </a:lnTo>
                  <a:cubicBezTo>
                    <a:pt x="3846" y="5121"/>
                    <a:pt x="3930" y="5049"/>
                    <a:pt x="3930" y="4954"/>
                  </a:cubicBezTo>
                  <a:lnTo>
                    <a:pt x="3930" y="4382"/>
                  </a:lnTo>
                  <a:cubicBezTo>
                    <a:pt x="3930" y="3561"/>
                    <a:pt x="3346" y="2846"/>
                    <a:pt x="2584" y="2573"/>
                  </a:cubicBezTo>
                  <a:cubicBezTo>
                    <a:pt x="2822" y="2382"/>
                    <a:pt x="2989" y="2096"/>
                    <a:pt x="2989" y="1775"/>
                  </a:cubicBezTo>
                  <a:lnTo>
                    <a:pt x="2989" y="1406"/>
                  </a:lnTo>
                  <a:lnTo>
                    <a:pt x="2989" y="1025"/>
                  </a:lnTo>
                  <a:cubicBezTo>
                    <a:pt x="2989" y="465"/>
                    <a:pt x="2525" y="1"/>
                    <a:pt x="19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303;p85">
              <a:extLst>
                <a:ext uri="{FF2B5EF4-FFF2-40B4-BE49-F238E27FC236}">
                  <a16:creationId xmlns:a16="http://schemas.microsoft.com/office/drawing/2014/main" id="{380AF325-496A-4307-B932-54B3D5720D7E}"/>
                </a:ext>
              </a:extLst>
            </p:cNvPr>
            <p:cNvSpPr/>
            <p:nvPr/>
          </p:nvSpPr>
          <p:spPr>
            <a:xfrm>
              <a:off x="4248428" y="1536124"/>
              <a:ext cx="253972" cy="152179"/>
            </a:xfrm>
            <a:custGeom>
              <a:avLst/>
              <a:gdLst/>
              <a:ahLst/>
              <a:cxnLst/>
              <a:rect l="l" t="t" r="r" b="b"/>
              <a:pathLst>
                <a:path w="7979" h="4781" extrusionOk="0">
                  <a:moveTo>
                    <a:pt x="3906" y="0"/>
                  </a:moveTo>
                  <a:cubicBezTo>
                    <a:pt x="3876" y="0"/>
                    <a:pt x="3847" y="6"/>
                    <a:pt x="3823" y="18"/>
                  </a:cubicBezTo>
                  <a:cubicBezTo>
                    <a:pt x="3811" y="30"/>
                    <a:pt x="1775" y="1244"/>
                    <a:pt x="239" y="1244"/>
                  </a:cubicBezTo>
                  <a:cubicBezTo>
                    <a:pt x="156" y="1244"/>
                    <a:pt x="84" y="1304"/>
                    <a:pt x="72" y="1375"/>
                  </a:cubicBezTo>
                  <a:cubicBezTo>
                    <a:pt x="72" y="1387"/>
                    <a:pt x="1" y="1875"/>
                    <a:pt x="1" y="2614"/>
                  </a:cubicBezTo>
                  <a:cubicBezTo>
                    <a:pt x="1" y="2697"/>
                    <a:pt x="72" y="2768"/>
                    <a:pt x="156" y="2768"/>
                  </a:cubicBezTo>
                  <a:cubicBezTo>
                    <a:pt x="251" y="2768"/>
                    <a:pt x="322" y="2697"/>
                    <a:pt x="322" y="2614"/>
                  </a:cubicBezTo>
                  <a:cubicBezTo>
                    <a:pt x="322" y="2137"/>
                    <a:pt x="358" y="1744"/>
                    <a:pt x="382" y="1566"/>
                  </a:cubicBezTo>
                  <a:cubicBezTo>
                    <a:pt x="1037" y="1542"/>
                    <a:pt x="1835" y="1328"/>
                    <a:pt x="2739" y="923"/>
                  </a:cubicBezTo>
                  <a:cubicBezTo>
                    <a:pt x="3299" y="685"/>
                    <a:pt x="3728" y="435"/>
                    <a:pt x="3906" y="351"/>
                  </a:cubicBezTo>
                  <a:cubicBezTo>
                    <a:pt x="4085" y="447"/>
                    <a:pt x="4525" y="685"/>
                    <a:pt x="5085" y="923"/>
                  </a:cubicBezTo>
                  <a:cubicBezTo>
                    <a:pt x="5990" y="1316"/>
                    <a:pt x="6788" y="1542"/>
                    <a:pt x="7442" y="1566"/>
                  </a:cubicBezTo>
                  <a:cubicBezTo>
                    <a:pt x="7478" y="1971"/>
                    <a:pt x="7585" y="3233"/>
                    <a:pt x="7288" y="4590"/>
                  </a:cubicBezTo>
                  <a:cubicBezTo>
                    <a:pt x="7276" y="4673"/>
                    <a:pt x="7323" y="4769"/>
                    <a:pt x="7407" y="4781"/>
                  </a:cubicBezTo>
                  <a:lnTo>
                    <a:pt x="7442" y="4781"/>
                  </a:lnTo>
                  <a:cubicBezTo>
                    <a:pt x="7514" y="4781"/>
                    <a:pt x="7585" y="4733"/>
                    <a:pt x="7597" y="4650"/>
                  </a:cubicBezTo>
                  <a:cubicBezTo>
                    <a:pt x="7978" y="2947"/>
                    <a:pt x="7752" y="1435"/>
                    <a:pt x="7740" y="1375"/>
                  </a:cubicBezTo>
                  <a:cubicBezTo>
                    <a:pt x="7728" y="1304"/>
                    <a:pt x="7669" y="1244"/>
                    <a:pt x="7573" y="1244"/>
                  </a:cubicBezTo>
                  <a:cubicBezTo>
                    <a:pt x="6037" y="1244"/>
                    <a:pt x="4001" y="30"/>
                    <a:pt x="3990" y="18"/>
                  </a:cubicBezTo>
                  <a:cubicBezTo>
                    <a:pt x="3966" y="6"/>
                    <a:pt x="3936" y="0"/>
                    <a:pt x="390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304;p85">
              <a:extLst>
                <a:ext uri="{FF2B5EF4-FFF2-40B4-BE49-F238E27FC236}">
                  <a16:creationId xmlns:a16="http://schemas.microsoft.com/office/drawing/2014/main" id="{CA76A14C-F9E2-4D32-8FF7-98BA92AAD9F6}"/>
                </a:ext>
              </a:extLst>
            </p:cNvPr>
            <p:cNvSpPr/>
            <p:nvPr/>
          </p:nvSpPr>
          <p:spPr>
            <a:xfrm>
              <a:off x="4248428" y="1633270"/>
              <a:ext cx="238407" cy="187288"/>
            </a:xfrm>
            <a:custGeom>
              <a:avLst/>
              <a:gdLst/>
              <a:ahLst/>
              <a:cxnLst/>
              <a:rect l="l" t="t" r="r" b="b"/>
              <a:pathLst>
                <a:path w="7490" h="5884" extrusionOk="0">
                  <a:moveTo>
                    <a:pt x="186" y="1"/>
                  </a:moveTo>
                  <a:cubicBezTo>
                    <a:pt x="180" y="1"/>
                    <a:pt x="174" y="1"/>
                    <a:pt x="168" y="2"/>
                  </a:cubicBezTo>
                  <a:cubicBezTo>
                    <a:pt x="72" y="2"/>
                    <a:pt x="1" y="97"/>
                    <a:pt x="13" y="181"/>
                  </a:cubicBezTo>
                  <a:cubicBezTo>
                    <a:pt x="84" y="1383"/>
                    <a:pt x="370" y="2455"/>
                    <a:pt x="846" y="3348"/>
                  </a:cubicBezTo>
                  <a:cubicBezTo>
                    <a:pt x="1501" y="4574"/>
                    <a:pt x="2513" y="5419"/>
                    <a:pt x="3859" y="5860"/>
                  </a:cubicBezTo>
                  <a:cubicBezTo>
                    <a:pt x="3870" y="5860"/>
                    <a:pt x="3882" y="5884"/>
                    <a:pt x="3894" y="5884"/>
                  </a:cubicBezTo>
                  <a:cubicBezTo>
                    <a:pt x="3918" y="5884"/>
                    <a:pt x="3930" y="5884"/>
                    <a:pt x="3942" y="5860"/>
                  </a:cubicBezTo>
                  <a:cubicBezTo>
                    <a:pt x="4811" y="5586"/>
                    <a:pt x="5549" y="5110"/>
                    <a:pt x="6133" y="4503"/>
                  </a:cubicBezTo>
                  <a:cubicBezTo>
                    <a:pt x="6716" y="3872"/>
                    <a:pt x="7157" y="3086"/>
                    <a:pt x="7442" y="2145"/>
                  </a:cubicBezTo>
                  <a:cubicBezTo>
                    <a:pt x="7490" y="2062"/>
                    <a:pt x="7442" y="1967"/>
                    <a:pt x="7347" y="1955"/>
                  </a:cubicBezTo>
                  <a:cubicBezTo>
                    <a:pt x="7330" y="1948"/>
                    <a:pt x="7313" y="1944"/>
                    <a:pt x="7296" y="1944"/>
                  </a:cubicBezTo>
                  <a:cubicBezTo>
                    <a:pt x="7228" y="1944"/>
                    <a:pt x="7164" y="1996"/>
                    <a:pt x="7145" y="2062"/>
                  </a:cubicBezTo>
                  <a:cubicBezTo>
                    <a:pt x="6871" y="2931"/>
                    <a:pt x="6454" y="3693"/>
                    <a:pt x="5906" y="4277"/>
                  </a:cubicBezTo>
                  <a:cubicBezTo>
                    <a:pt x="5371" y="4836"/>
                    <a:pt x="4704" y="5265"/>
                    <a:pt x="3894" y="5539"/>
                  </a:cubicBezTo>
                  <a:cubicBezTo>
                    <a:pt x="2668" y="5122"/>
                    <a:pt x="1727" y="4336"/>
                    <a:pt x="1132" y="3181"/>
                  </a:cubicBezTo>
                  <a:cubicBezTo>
                    <a:pt x="680" y="2336"/>
                    <a:pt x="418" y="1312"/>
                    <a:pt x="346" y="157"/>
                  </a:cubicBezTo>
                  <a:cubicBezTo>
                    <a:pt x="346" y="69"/>
                    <a:pt x="264" y="1"/>
                    <a:pt x="1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305;p85">
              <a:extLst>
                <a:ext uri="{FF2B5EF4-FFF2-40B4-BE49-F238E27FC236}">
                  <a16:creationId xmlns:a16="http://schemas.microsoft.com/office/drawing/2014/main" id="{49A9A745-4792-43F5-B41A-A7C4434AF46E}"/>
                </a:ext>
              </a:extLst>
            </p:cNvPr>
            <p:cNvSpPr/>
            <p:nvPr/>
          </p:nvSpPr>
          <p:spPr>
            <a:xfrm>
              <a:off x="4212429" y="1502385"/>
              <a:ext cx="321037" cy="353822"/>
            </a:xfrm>
            <a:custGeom>
              <a:avLst/>
              <a:gdLst/>
              <a:ahLst/>
              <a:cxnLst/>
              <a:rect l="l" t="t" r="r" b="b"/>
              <a:pathLst>
                <a:path w="10086" h="11116" extrusionOk="0">
                  <a:moveTo>
                    <a:pt x="5061" y="316"/>
                  </a:moveTo>
                  <a:cubicBezTo>
                    <a:pt x="5263" y="435"/>
                    <a:pt x="5811" y="757"/>
                    <a:pt x="6549" y="1066"/>
                  </a:cubicBezTo>
                  <a:cubicBezTo>
                    <a:pt x="7692" y="1554"/>
                    <a:pt x="8692" y="1828"/>
                    <a:pt x="9526" y="1852"/>
                  </a:cubicBezTo>
                  <a:cubicBezTo>
                    <a:pt x="9550" y="2328"/>
                    <a:pt x="9693" y="3876"/>
                    <a:pt x="9335" y="5579"/>
                  </a:cubicBezTo>
                  <a:cubicBezTo>
                    <a:pt x="9073" y="6745"/>
                    <a:pt x="8645" y="7757"/>
                    <a:pt x="8049" y="8591"/>
                  </a:cubicBezTo>
                  <a:cubicBezTo>
                    <a:pt x="7311" y="9603"/>
                    <a:pt x="6299" y="10341"/>
                    <a:pt x="5049" y="10770"/>
                  </a:cubicBezTo>
                  <a:cubicBezTo>
                    <a:pt x="3799" y="10341"/>
                    <a:pt x="2775" y="9603"/>
                    <a:pt x="2037" y="8591"/>
                  </a:cubicBezTo>
                  <a:cubicBezTo>
                    <a:pt x="1430" y="7781"/>
                    <a:pt x="989" y="6745"/>
                    <a:pt x="751" y="5579"/>
                  </a:cubicBezTo>
                  <a:cubicBezTo>
                    <a:pt x="394" y="3876"/>
                    <a:pt x="537" y="2316"/>
                    <a:pt x="596" y="1852"/>
                  </a:cubicBezTo>
                  <a:cubicBezTo>
                    <a:pt x="1406" y="1828"/>
                    <a:pt x="2418" y="1554"/>
                    <a:pt x="3573" y="1066"/>
                  </a:cubicBezTo>
                  <a:cubicBezTo>
                    <a:pt x="4299" y="757"/>
                    <a:pt x="4847" y="435"/>
                    <a:pt x="5061" y="316"/>
                  </a:cubicBezTo>
                  <a:close/>
                  <a:moveTo>
                    <a:pt x="5037" y="1"/>
                  </a:moveTo>
                  <a:cubicBezTo>
                    <a:pt x="5007" y="1"/>
                    <a:pt x="4978" y="7"/>
                    <a:pt x="4954" y="18"/>
                  </a:cubicBezTo>
                  <a:cubicBezTo>
                    <a:pt x="4930" y="30"/>
                    <a:pt x="2370" y="1554"/>
                    <a:pt x="441" y="1554"/>
                  </a:cubicBezTo>
                  <a:cubicBezTo>
                    <a:pt x="370" y="1554"/>
                    <a:pt x="299" y="1614"/>
                    <a:pt x="287" y="1685"/>
                  </a:cubicBezTo>
                  <a:cubicBezTo>
                    <a:pt x="263" y="1769"/>
                    <a:pt x="1" y="3578"/>
                    <a:pt x="429" y="5650"/>
                  </a:cubicBezTo>
                  <a:cubicBezTo>
                    <a:pt x="680" y="6865"/>
                    <a:pt x="1132" y="7924"/>
                    <a:pt x="1775" y="8793"/>
                  </a:cubicBezTo>
                  <a:cubicBezTo>
                    <a:pt x="2561" y="9877"/>
                    <a:pt x="3644" y="10651"/>
                    <a:pt x="5001" y="11091"/>
                  </a:cubicBezTo>
                  <a:cubicBezTo>
                    <a:pt x="5013" y="11091"/>
                    <a:pt x="5025" y="11115"/>
                    <a:pt x="5049" y="11115"/>
                  </a:cubicBezTo>
                  <a:cubicBezTo>
                    <a:pt x="5061" y="11115"/>
                    <a:pt x="5073" y="11115"/>
                    <a:pt x="5085" y="11091"/>
                  </a:cubicBezTo>
                  <a:cubicBezTo>
                    <a:pt x="6430" y="10651"/>
                    <a:pt x="7514" y="9877"/>
                    <a:pt x="8323" y="8793"/>
                  </a:cubicBezTo>
                  <a:cubicBezTo>
                    <a:pt x="8954" y="7924"/>
                    <a:pt x="9407" y="6865"/>
                    <a:pt x="9657" y="5650"/>
                  </a:cubicBezTo>
                  <a:cubicBezTo>
                    <a:pt x="10085" y="3566"/>
                    <a:pt x="9812" y="1769"/>
                    <a:pt x="9788" y="1685"/>
                  </a:cubicBezTo>
                  <a:cubicBezTo>
                    <a:pt x="9776" y="1614"/>
                    <a:pt x="9716" y="1554"/>
                    <a:pt x="9633" y="1554"/>
                  </a:cubicBezTo>
                  <a:cubicBezTo>
                    <a:pt x="7692" y="1554"/>
                    <a:pt x="5132" y="42"/>
                    <a:pt x="5121" y="18"/>
                  </a:cubicBezTo>
                  <a:cubicBezTo>
                    <a:pt x="5097" y="7"/>
                    <a:pt x="5067" y="1"/>
                    <a:pt x="5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215;p44">
            <a:extLst>
              <a:ext uri="{FF2B5EF4-FFF2-40B4-BE49-F238E27FC236}">
                <a16:creationId xmlns:a16="http://schemas.microsoft.com/office/drawing/2014/main" id="{DFC6BA4E-5DA6-433F-8176-D3D836E8D93E}"/>
              </a:ext>
            </a:extLst>
          </p:cNvPr>
          <p:cNvSpPr txBox="1">
            <a:spLocks/>
          </p:cNvSpPr>
          <p:nvPr/>
        </p:nvSpPr>
        <p:spPr>
          <a:xfrm>
            <a:off x="290931" y="3736556"/>
            <a:ext cx="975164" cy="371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dirty="0"/>
              <a:t>Security</a:t>
            </a:r>
          </a:p>
        </p:txBody>
      </p:sp>
      <p:grpSp>
        <p:nvGrpSpPr>
          <p:cNvPr id="19" name="Google Shape;10654;p79">
            <a:extLst>
              <a:ext uri="{FF2B5EF4-FFF2-40B4-BE49-F238E27FC236}">
                <a16:creationId xmlns:a16="http://schemas.microsoft.com/office/drawing/2014/main" id="{7979715F-C1C2-4E78-BA9D-E551E7D80D71}"/>
              </a:ext>
            </a:extLst>
          </p:cNvPr>
          <p:cNvGrpSpPr/>
          <p:nvPr/>
        </p:nvGrpSpPr>
        <p:grpSpPr>
          <a:xfrm>
            <a:off x="2587222" y="2948400"/>
            <a:ext cx="1110956" cy="828489"/>
            <a:chOff x="5216456" y="3725484"/>
            <a:chExt cx="356196" cy="265631"/>
          </a:xfrm>
          <a:solidFill>
            <a:srgbClr val="00CC66"/>
          </a:solidFill>
        </p:grpSpPr>
        <p:sp>
          <p:nvSpPr>
            <p:cNvPr id="20" name="Google Shape;10655;p79">
              <a:extLst>
                <a:ext uri="{FF2B5EF4-FFF2-40B4-BE49-F238E27FC236}">
                  <a16:creationId xmlns:a16="http://schemas.microsoft.com/office/drawing/2014/main" id="{A2358857-ECF4-46B1-9864-9E8E7993C024}"/>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656;p79">
              <a:extLst>
                <a:ext uri="{FF2B5EF4-FFF2-40B4-BE49-F238E27FC236}">
                  <a16:creationId xmlns:a16="http://schemas.microsoft.com/office/drawing/2014/main" id="{26240F65-0FF3-4C3C-B0B7-1D54E3E747DE}"/>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07;p43">
            <a:extLst>
              <a:ext uri="{FF2B5EF4-FFF2-40B4-BE49-F238E27FC236}">
                <a16:creationId xmlns:a16="http://schemas.microsoft.com/office/drawing/2014/main" id="{4B8AED97-1521-4F29-8065-1E2E2BFBEF09}"/>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19</a:t>
            </a:r>
          </a:p>
        </p:txBody>
      </p:sp>
    </p:spTree>
    <p:extLst>
      <p:ext uri="{BB962C8B-B14F-4D97-AF65-F5344CB8AC3E}">
        <p14:creationId xmlns:p14="http://schemas.microsoft.com/office/powerpoint/2010/main" val="1124996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104" name="Google Shape;2117;p64">
            <a:extLst>
              <a:ext uri="{FF2B5EF4-FFF2-40B4-BE49-F238E27FC236}">
                <a16:creationId xmlns:a16="http://schemas.microsoft.com/office/drawing/2014/main" id="{E5151CF3-F2E8-464A-A5E0-78EB95CB2CAF}"/>
              </a:ext>
            </a:extLst>
          </p:cNvPr>
          <p:cNvGrpSpPr/>
          <p:nvPr/>
        </p:nvGrpSpPr>
        <p:grpSpPr>
          <a:xfrm>
            <a:off x="4174066" y="114301"/>
            <a:ext cx="4728631" cy="5802828"/>
            <a:chOff x="238125" y="1973675"/>
            <a:chExt cx="2558775" cy="1951825"/>
          </a:xfrm>
        </p:grpSpPr>
        <p:sp>
          <p:nvSpPr>
            <p:cNvPr id="105" name="Google Shape;2118;p64">
              <a:extLst>
                <a:ext uri="{FF2B5EF4-FFF2-40B4-BE49-F238E27FC236}">
                  <a16:creationId xmlns:a16="http://schemas.microsoft.com/office/drawing/2014/main" id="{5EFD136A-CA6F-422C-9C32-F70C00B5BC0A}"/>
                </a:ext>
              </a:extLst>
            </p:cNvPr>
            <p:cNvSpPr/>
            <p:nvPr/>
          </p:nvSpPr>
          <p:spPr>
            <a:xfrm>
              <a:off x="325550" y="2055000"/>
              <a:ext cx="2386075" cy="1459975"/>
            </a:xfrm>
            <a:custGeom>
              <a:avLst/>
              <a:gdLst/>
              <a:ahLst/>
              <a:cxnLst/>
              <a:rect l="l" t="t" r="r" b="b"/>
              <a:pathLst>
                <a:path w="95443" h="58399" extrusionOk="0">
                  <a:moveTo>
                    <a:pt x="94925" y="516"/>
                  </a:moveTo>
                  <a:lnTo>
                    <a:pt x="94925" y="57881"/>
                  </a:lnTo>
                  <a:lnTo>
                    <a:pt x="518" y="57881"/>
                  </a:lnTo>
                  <a:lnTo>
                    <a:pt x="518" y="516"/>
                  </a:lnTo>
                  <a:close/>
                  <a:moveTo>
                    <a:pt x="260" y="0"/>
                  </a:moveTo>
                  <a:cubicBezTo>
                    <a:pt x="118" y="0"/>
                    <a:pt x="1" y="115"/>
                    <a:pt x="1" y="259"/>
                  </a:cubicBezTo>
                  <a:lnTo>
                    <a:pt x="1" y="58140"/>
                  </a:lnTo>
                  <a:cubicBezTo>
                    <a:pt x="1" y="58282"/>
                    <a:pt x="118" y="58399"/>
                    <a:pt x="260" y="58399"/>
                  </a:cubicBezTo>
                  <a:lnTo>
                    <a:pt x="95184" y="58399"/>
                  </a:lnTo>
                  <a:cubicBezTo>
                    <a:pt x="95326" y="58399"/>
                    <a:pt x="95441" y="58282"/>
                    <a:pt x="95441" y="58140"/>
                  </a:cubicBezTo>
                  <a:lnTo>
                    <a:pt x="95441" y="259"/>
                  </a:lnTo>
                  <a:cubicBezTo>
                    <a:pt x="95442" y="115"/>
                    <a:pt x="95326" y="0"/>
                    <a:pt x="95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19;p64">
              <a:extLst>
                <a:ext uri="{FF2B5EF4-FFF2-40B4-BE49-F238E27FC236}">
                  <a16:creationId xmlns:a16="http://schemas.microsoft.com/office/drawing/2014/main" id="{246D8C67-6084-4B6F-92F7-2915180E799D}"/>
                </a:ext>
              </a:extLst>
            </p:cNvPr>
            <p:cNvSpPr/>
            <p:nvPr/>
          </p:nvSpPr>
          <p:spPr>
            <a:xfrm>
              <a:off x="1075325" y="3589700"/>
              <a:ext cx="884075" cy="335800"/>
            </a:xfrm>
            <a:custGeom>
              <a:avLst/>
              <a:gdLst/>
              <a:ahLst/>
              <a:cxnLst/>
              <a:rect l="l" t="t" r="r" b="b"/>
              <a:pathLst>
                <a:path w="35363" h="13432" extrusionOk="0">
                  <a:moveTo>
                    <a:pt x="28176" y="0"/>
                  </a:moveTo>
                  <a:cubicBezTo>
                    <a:pt x="28078" y="0"/>
                    <a:pt x="27996" y="34"/>
                    <a:pt x="27932" y="102"/>
                  </a:cubicBezTo>
                  <a:cubicBezTo>
                    <a:pt x="27790" y="253"/>
                    <a:pt x="27790" y="509"/>
                    <a:pt x="27932" y="1118"/>
                  </a:cubicBezTo>
                  <a:cubicBezTo>
                    <a:pt x="27985" y="1344"/>
                    <a:pt x="28047" y="1651"/>
                    <a:pt x="28119" y="2009"/>
                  </a:cubicBezTo>
                  <a:cubicBezTo>
                    <a:pt x="28420" y="3516"/>
                    <a:pt x="28876" y="5791"/>
                    <a:pt x="29651" y="7179"/>
                  </a:cubicBezTo>
                  <a:cubicBezTo>
                    <a:pt x="30394" y="8514"/>
                    <a:pt x="31835" y="9775"/>
                    <a:pt x="32886" y="10698"/>
                  </a:cubicBezTo>
                  <a:cubicBezTo>
                    <a:pt x="33194" y="10968"/>
                    <a:pt x="33463" y="11203"/>
                    <a:pt x="33660" y="11396"/>
                  </a:cubicBezTo>
                  <a:cubicBezTo>
                    <a:pt x="34197" y="11917"/>
                    <a:pt x="34530" y="12027"/>
                    <a:pt x="34711" y="12085"/>
                  </a:cubicBezTo>
                  <a:cubicBezTo>
                    <a:pt x="34724" y="12089"/>
                    <a:pt x="34738" y="12094"/>
                    <a:pt x="34750" y="12098"/>
                  </a:cubicBezTo>
                  <a:cubicBezTo>
                    <a:pt x="34781" y="12255"/>
                    <a:pt x="34798" y="12433"/>
                    <a:pt x="34708" y="12569"/>
                  </a:cubicBezTo>
                  <a:cubicBezTo>
                    <a:pt x="34621" y="12698"/>
                    <a:pt x="34443" y="12789"/>
                    <a:pt x="34176" y="12841"/>
                  </a:cubicBezTo>
                  <a:cubicBezTo>
                    <a:pt x="33894" y="12897"/>
                    <a:pt x="33576" y="12915"/>
                    <a:pt x="33188" y="12915"/>
                  </a:cubicBezTo>
                  <a:cubicBezTo>
                    <a:pt x="32866" y="12915"/>
                    <a:pt x="32496" y="12902"/>
                    <a:pt x="32057" y="12888"/>
                  </a:cubicBezTo>
                  <a:cubicBezTo>
                    <a:pt x="31412" y="12865"/>
                    <a:pt x="30607" y="12837"/>
                    <a:pt x="29586" y="12837"/>
                  </a:cubicBezTo>
                  <a:lnTo>
                    <a:pt x="8800" y="12837"/>
                  </a:lnTo>
                  <a:cubicBezTo>
                    <a:pt x="7800" y="12837"/>
                    <a:pt x="6833" y="12841"/>
                    <a:pt x="5939" y="12847"/>
                  </a:cubicBezTo>
                  <a:cubicBezTo>
                    <a:pt x="5199" y="12851"/>
                    <a:pt x="4507" y="12855"/>
                    <a:pt x="3887" y="12855"/>
                  </a:cubicBezTo>
                  <a:cubicBezTo>
                    <a:pt x="3179" y="12855"/>
                    <a:pt x="2567" y="12850"/>
                    <a:pt x="2090" y="12837"/>
                  </a:cubicBezTo>
                  <a:lnTo>
                    <a:pt x="1783" y="12828"/>
                  </a:lnTo>
                  <a:cubicBezTo>
                    <a:pt x="706" y="12798"/>
                    <a:pt x="700" y="12793"/>
                    <a:pt x="570" y="12668"/>
                  </a:cubicBezTo>
                  <a:cubicBezTo>
                    <a:pt x="526" y="12627"/>
                    <a:pt x="520" y="12598"/>
                    <a:pt x="520" y="12571"/>
                  </a:cubicBezTo>
                  <a:cubicBezTo>
                    <a:pt x="520" y="12511"/>
                    <a:pt x="556" y="12333"/>
                    <a:pt x="912" y="11971"/>
                  </a:cubicBezTo>
                  <a:cubicBezTo>
                    <a:pt x="1108" y="11772"/>
                    <a:pt x="1452" y="11550"/>
                    <a:pt x="1848" y="11293"/>
                  </a:cubicBezTo>
                  <a:cubicBezTo>
                    <a:pt x="2410" y="10928"/>
                    <a:pt x="3111" y="10473"/>
                    <a:pt x="3670" y="9890"/>
                  </a:cubicBezTo>
                  <a:lnTo>
                    <a:pt x="4006" y="9544"/>
                  </a:lnTo>
                  <a:cubicBezTo>
                    <a:pt x="4870" y="8657"/>
                    <a:pt x="5947" y="7555"/>
                    <a:pt x="6528" y="6084"/>
                  </a:cubicBezTo>
                  <a:cubicBezTo>
                    <a:pt x="7009" y="4866"/>
                    <a:pt x="7250" y="2705"/>
                    <a:pt x="7410" y="1274"/>
                  </a:cubicBezTo>
                  <a:cubicBezTo>
                    <a:pt x="7465" y="775"/>
                    <a:pt x="7515" y="343"/>
                    <a:pt x="7558" y="87"/>
                  </a:cubicBezTo>
                  <a:lnTo>
                    <a:pt x="7048" y="0"/>
                  </a:lnTo>
                  <a:cubicBezTo>
                    <a:pt x="7002" y="269"/>
                    <a:pt x="6956" y="688"/>
                    <a:pt x="6896" y="1217"/>
                  </a:cubicBezTo>
                  <a:cubicBezTo>
                    <a:pt x="6739" y="2621"/>
                    <a:pt x="6503" y="4741"/>
                    <a:pt x="6047" y="5895"/>
                  </a:cubicBezTo>
                  <a:cubicBezTo>
                    <a:pt x="5506" y="7268"/>
                    <a:pt x="4512" y="8286"/>
                    <a:pt x="3637" y="9183"/>
                  </a:cubicBezTo>
                  <a:lnTo>
                    <a:pt x="3298" y="9533"/>
                  </a:lnTo>
                  <a:cubicBezTo>
                    <a:pt x="2779" y="10073"/>
                    <a:pt x="2136" y="10490"/>
                    <a:pt x="1568" y="10859"/>
                  </a:cubicBezTo>
                  <a:cubicBezTo>
                    <a:pt x="1145" y="11133"/>
                    <a:pt x="780" y="11369"/>
                    <a:pt x="546" y="11608"/>
                  </a:cubicBezTo>
                  <a:cubicBezTo>
                    <a:pt x="172" y="11988"/>
                    <a:pt x="0" y="12296"/>
                    <a:pt x="5" y="12578"/>
                  </a:cubicBezTo>
                  <a:cubicBezTo>
                    <a:pt x="6" y="12752"/>
                    <a:pt x="78" y="12911"/>
                    <a:pt x="211" y="13040"/>
                  </a:cubicBezTo>
                  <a:cubicBezTo>
                    <a:pt x="492" y="13309"/>
                    <a:pt x="611" y="13312"/>
                    <a:pt x="1770" y="13345"/>
                  </a:cubicBezTo>
                  <a:lnTo>
                    <a:pt x="2075" y="13354"/>
                  </a:lnTo>
                  <a:cubicBezTo>
                    <a:pt x="2547" y="13367"/>
                    <a:pt x="3149" y="13372"/>
                    <a:pt x="3843" y="13372"/>
                  </a:cubicBezTo>
                  <a:cubicBezTo>
                    <a:pt x="4476" y="13372"/>
                    <a:pt x="5185" y="13368"/>
                    <a:pt x="5944" y="13364"/>
                  </a:cubicBezTo>
                  <a:cubicBezTo>
                    <a:pt x="6836" y="13358"/>
                    <a:pt x="7802" y="13354"/>
                    <a:pt x="8802" y="13354"/>
                  </a:cubicBezTo>
                  <a:lnTo>
                    <a:pt x="29586" y="13354"/>
                  </a:lnTo>
                  <a:cubicBezTo>
                    <a:pt x="30598" y="13354"/>
                    <a:pt x="31397" y="13381"/>
                    <a:pt x="32040" y="13403"/>
                  </a:cubicBezTo>
                  <a:cubicBezTo>
                    <a:pt x="32484" y="13420"/>
                    <a:pt x="32860" y="13432"/>
                    <a:pt x="33192" y="13432"/>
                  </a:cubicBezTo>
                  <a:cubicBezTo>
                    <a:pt x="33609" y="13432"/>
                    <a:pt x="33956" y="13412"/>
                    <a:pt x="34274" y="13348"/>
                  </a:cubicBezTo>
                  <a:cubicBezTo>
                    <a:pt x="34682" y="13269"/>
                    <a:pt x="34972" y="13103"/>
                    <a:pt x="35137" y="12856"/>
                  </a:cubicBezTo>
                  <a:cubicBezTo>
                    <a:pt x="35363" y="12517"/>
                    <a:pt x="35282" y="12127"/>
                    <a:pt x="35252" y="11980"/>
                  </a:cubicBezTo>
                  <a:cubicBezTo>
                    <a:pt x="35195" y="11701"/>
                    <a:pt x="35007" y="11639"/>
                    <a:pt x="34871" y="11593"/>
                  </a:cubicBezTo>
                  <a:cubicBezTo>
                    <a:pt x="34721" y="11545"/>
                    <a:pt x="34470" y="11463"/>
                    <a:pt x="34019" y="11025"/>
                  </a:cubicBezTo>
                  <a:cubicBezTo>
                    <a:pt x="33815" y="10828"/>
                    <a:pt x="33540" y="10585"/>
                    <a:pt x="33225" y="10309"/>
                  </a:cubicBezTo>
                  <a:cubicBezTo>
                    <a:pt x="32202" y="9412"/>
                    <a:pt x="30800" y="8183"/>
                    <a:pt x="30101" y="6928"/>
                  </a:cubicBezTo>
                  <a:cubicBezTo>
                    <a:pt x="29367" y="5611"/>
                    <a:pt x="28902" y="3294"/>
                    <a:pt x="28625" y="1909"/>
                  </a:cubicBezTo>
                  <a:cubicBezTo>
                    <a:pt x="28552" y="1542"/>
                    <a:pt x="28489" y="1231"/>
                    <a:pt x="28435" y="1000"/>
                  </a:cubicBezTo>
                  <a:cubicBezTo>
                    <a:pt x="28376" y="749"/>
                    <a:pt x="28353" y="598"/>
                    <a:pt x="28346" y="510"/>
                  </a:cubicBezTo>
                  <a:cubicBezTo>
                    <a:pt x="28373" y="500"/>
                    <a:pt x="28400" y="486"/>
                    <a:pt x="28422" y="468"/>
                  </a:cubicBezTo>
                  <a:lnTo>
                    <a:pt x="28537" y="268"/>
                  </a:lnTo>
                  <a:lnTo>
                    <a:pt x="28247" y="234"/>
                  </a:lnTo>
                  <a:lnTo>
                    <a:pt x="28111" y="56"/>
                  </a:lnTo>
                  <a:cubicBezTo>
                    <a:pt x="28153" y="24"/>
                    <a:pt x="28202" y="8"/>
                    <a:pt x="28254" y="8"/>
                  </a:cubicBezTo>
                  <a:cubicBezTo>
                    <a:pt x="28256" y="8"/>
                    <a:pt x="28258" y="8"/>
                    <a:pt x="28261" y="8"/>
                  </a:cubicBezTo>
                  <a:cubicBezTo>
                    <a:pt x="28231" y="3"/>
                    <a:pt x="28203" y="0"/>
                    <a:pt x="28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0;p64">
              <a:extLst>
                <a:ext uri="{FF2B5EF4-FFF2-40B4-BE49-F238E27FC236}">
                  <a16:creationId xmlns:a16="http://schemas.microsoft.com/office/drawing/2014/main" id="{455C0584-69D4-4C1F-8323-4CB01337C493}"/>
                </a:ext>
              </a:extLst>
            </p:cNvPr>
            <p:cNvSpPr/>
            <p:nvPr/>
          </p:nvSpPr>
          <p:spPr>
            <a:xfrm>
              <a:off x="238125" y="1973675"/>
              <a:ext cx="2558775" cy="1623600"/>
            </a:xfrm>
            <a:custGeom>
              <a:avLst/>
              <a:gdLst/>
              <a:ahLst/>
              <a:cxnLst/>
              <a:rect l="l" t="t" r="r" b="b"/>
              <a:pathLst>
                <a:path w="102351" h="64944" extrusionOk="0">
                  <a:moveTo>
                    <a:pt x="99608" y="516"/>
                  </a:moveTo>
                  <a:cubicBezTo>
                    <a:pt x="100838" y="516"/>
                    <a:pt x="101835" y="1513"/>
                    <a:pt x="101835" y="2744"/>
                  </a:cubicBezTo>
                  <a:lnTo>
                    <a:pt x="101835" y="62200"/>
                  </a:lnTo>
                  <a:cubicBezTo>
                    <a:pt x="101833" y="63429"/>
                    <a:pt x="100836" y="64425"/>
                    <a:pt x="99608" y="64426"/>
                  </a:cubicBezTo>
                  <a:lnTo>
                    <a:pt x="2743" y="64426"/>
                  </a:lnTo>
                  <a:cubicBezTo>
                    <a:pt x="1514" y="64425"/>
                    <a:pt x="519" y="63429"/>
                    <a:pt x="517" y="62200"/>
                  </a:cubicBezTo>
                  <a:lnTo>
                    <a:pt x="517" y="2744"/>
                  </a:lnTo>
                  <a:cubicBezTo>
                    <a:pt x="519" y="1515"/>
                    <a:pt x="1514" y="518"/>
                    <a:pt x="2743" y="516"/>
                  </a:cubicBezTo>
                  <a:close/>
                  <a:moveTo>
                    <a:pt x="2743" y="1"/>
                  </a:moveTo>
                  <a:cubicBezTo>
                    <a:pt x="1230" y="1"/>
                    <a:pt x="0" y="1229"/>
                    <a:pt x="0" y="2744"/>
                  </a:cubicBezTo>
                  <a:lnTo>
                    <a:pt x="0" y="62200"/>
                  </a:lnTo>
                  <a:cubicBezTo>
                    <a:pt x="0" y="63713"/>
                    <a:pt x="1230" y="64943"/>
                    <a:pt x="2743" y="64943"/>
                  </a:cubicBezTo>
                  <a:lnTo>
                    <a:pt x="99608" y="64943"/>
                  </a:lnTo>
                  <a:cubicBezTo>
                    <a:pt x="101120" y="64943"/>
                    <a:pt x="102351" y="63713"/>
                    <a:pt x="102351" y="62200"/>
                  </a:cubicBezTo>
                  <a:lnTo>
                    <a:pt x="102351" y="2744"/>
                  </a:lnTo>
                  <a:cubicBezTo>
                    <a:pt x="102351" y="1228"/>
                    <a:pt x="101123" y="1"/>
                    <a:pt x="99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1;p64">
              <a:extLst>
                <a:ext uri="{FF2B5EF4-FFF2-40B4-BE49-F238E27FC236}">
                  <a16:creationId xmlns:a16="http://schemas.microsoft.com/office/drawing/2014/main" id="{89B0C71A-6049-49C7-9BA7-E581B3901AE5}"/>
                </a:ext>
              </a:extLst>
            </p:cNvPr>
            <p:cNvSpPr/>
            <p:nvPr/>
          </p:nvSpPr>
          <p:spPr>
            <a:xfrm>
              <a:off x="255425" y="1991200"/>
              <a:ext cx="2524175" cy="1588500"/>
            </a:xfrm>
            <a:custGeom>
              <a:avLst/>
              <a:gdLst/>
              <a:ahLst/>
              <a:cxnLst/>
              <a:rect l="l" t="t" r="r" b="b"/>
              <a:pathLst>
                <a:path w="100967" h="63540" extrusionOk="0">
                  <a:moveTo>
                    <a:pt x="98640" y="518"/>
                  </a:moveTo>
                  <a:cubicBezTo>
                    <a:pt x="99639" y="518"/>
                    <a:pt x="100449" y="1328"/>
                    <a:pt x="100449" y="2328"/>
                  </a:cubicBezTo>
                  <a:lnTo>
                    <a:pt x="100449" y="61214"/>
                  </a:lnTo>
                  <a:cubicBezTo>
                    <a:pt x="100448" y="62212"/>
                    <a:pt x="99639" y="63022"/>
                    <a:pt x="98640" y="63024"/>
                  </a:cubicBezTo>
                  <a:lnTo>
                    <a:pt x="2328" y="63024"/>
                  </a:lnTo>
                  <a:cubicBezTo>
                    <a:pt x="1328" y="63022"/>
                    <a:pt x="519" y="62212"/>
                    <a:pt x="517" y="61214"/>
                  </a:cubicBezTo>
                  <a:lnTo>
                    <a:pt x="517" y="2328"/>
                  </a:lnTo>
                  <a:cubicBezTo>
                    <a:pt x="519" y="1328"/>
                    <a:pt x="1328" y="519"/>
                    <a:pt x="2328" y="518"/>
                  </a:cubicBezTo>
                  <a:close/>
                  <a:moveTo>
                    <a:pt x="2328" y="1"/>
                  </a:moveTo>
                  <a:cubicBezTo>
                    <a:pt x="1042" y="2"/>
                    <a:pt x="2" y="1043"/>
                    <a:pt x="0" y="2328"/>
                  </a:cubicBezTo>
                  <a:lnTo>
                    <a:pt x="0" y="61214"/>
                  </a:lnTo>
                  <a:cubicBezTo>
                    <a:pt x="2" y="62498"/>
                    <a:pt x="1042" y="63538"/>
                    <a:pt x="2328" y="63540"/>
                  </a:cubicBezTo>
                  <a:lnTo>
                    <a:pt x="98640" y="63540"/>
                  </a:lnTo>
                  <a:cubicBezTo>
                    <a:pt x="99925" y="63538"/>
                    <a:pt x="100965" y="62498"/>
                    <a:pt x="100967" y="61214"/>
                  </a:cubicBezTo>
                  <a:lnTo>
                    <a:pt x="100967" y="2328"/>
                  </a:lnTo>
                  <a:cubicBezTo>
                    <a:pt x="100967" y="1043"/>
                    <a:pt x="99925" y="1"/>
                    <a:pt x="98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22;p64">
              <a:extLst>
                <a:ext uri="{FF2B5EF4-FFF2-40B4-BE49-F238E27FC236}">
                  <a16:creationId xmlns:a16="http://schemas.microsoft.com/office/drawing/2014/main" id="{F2F4DA3F-ADC5-464C-AF0B-9D7D8A360DC6}"/>
                </a:ext>
              </a:extLst>
            </p:cNvPr>
            <p:cNvSpPr/>
            <p:nvPr/>
          </p:nvSpPr>
          <p:spPr>
            <a:xfrm>
              <a:off x="1091150" y="3888075"/>
              <a:ext cx="856825" cy="25"/>
            </a:xfrm>
            <a:custGeom>
              <a:avLst/>
              <a:gdLst/>
              <a:ahLst/>
              <a:cxnLst/>
              <a:rect l="l" t="t" r="r" b="b"/>
              <a:pathLst>
                <a:path w="34273" h="1" extrusionOk="0">
                  <a:moveTo>
                    <a:pt x="1" y="0"/>
                  </a:moveTo>
                  <a:lnTo>
                    <a:pt x="3427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3;p64">
              <a:extLst>
                <a:ext uri="{FF2B5EF4-FFF2-40B4-BE49-F238E27FC236}">
                  <a16:creationId xmlns:a16="http://schemas.microsoft.com/office/drawing/2014/main" id="{9153F6D2-2715-4CB2-98B9-396AF48ABF4C}"/>
                </a:ext>
              </a:extLst>
            </p:cNvPr>
            <p:cNvSpPr/>
            <p:nvPr/>
          </p:nvSpPr>
          <p:spPr>
            <a:xfrm>
              <a:off x="1091125" y="3881600"/>
              <a:ext cx="856850" cy="12925"/>
            </a:xfrm>
            <a:custGeom>
              <a:avLst/>
              <a:gdLst/>
              <a:ahLst/>
              <a:cxnLst/>
              <a:rect l="l" t="t" r="r" b="b"/>
              <a:pathLst>
                <a:path w="34274" h="517" extrusionOk="0">
                  <a:moveTo>
                    <a:pt x="0" y="1"/>
                  </a:moveTo>
                  <a:lnTo>
                    <a:pt x="0" y="516"/>
                  </a:lnTo>
                  <a:lnTo>
                    <a:pt x="34273" y="516"/>
                  </a:lnTo>
                  <a:lnTo>
                    <a:pt x="34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79;p40">
            <a:extLst>
              <a:ext uri="{FF2B5EF4-FFF2-40B4-BE49-F238E27FC236}">
                <a16:creationId xmlns:a16="http://schemas.microsoft.com/office/drawing/2014/main" id="{07AD07DD-7354-4C85-B18B-3E401F42D9E2}"/>
              </a:ext>
            </a:extLst>
          </p:cNvPr>
          <p:cNvSpPr txBox="1">
            <a:spLocks noGrp="1"/>
          </p:cNvSpPr>
          <p:nvPr>
            <p:ph type="title"/>
          </p:nvPr>
        </p:nvSpPr>
        <p:spPr>
          <a:xfrm>
            <a:off x="-49290" y="229020"/>
            <a:ext cx="2726266"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New feature</a:t>
            </a:r>
            <a:endParaRPr sz="1800" dirty="0"/>
          </a:p>
        </p:txBody>
      </p:sp>
      <p:cxnSp>
        <p:nvCxnSpPr>
          <p:cNvPr id="114" name="Google Shape;216;p44">
            <a:extLst>
              <a:ext uri="{FF2B5EF4-FFF2-40B4-BE49-F238E27FC236}">
                <a16:creationId xmlns:a16="http://schemas.microsoft.com/office/drawing/2014/main" id="{B8094185-7E5A-4F86-A411-999DD84CE38E}"/>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15" name="Google Shape;215;p44">
            <a:extLst>
              <a:ext uri="{FF2B5EF4-FFF2-40B4-BE49-F238E27FC236}">
                <a16:creationId xmlns:a16="http://schemas.microsoft.com/office/drawing/2014/main" id="{FC3C6D66-9656-4AF8-8738-BB94F2B08189}"/>
              </a:ext>
            </a:extLst>
          </p:cNvPr>
          <p:cNvSpPr txBox="1">
            <a:spLocks noGrp="1"/>
          </p:cNvSpPr>
          <p:nvPr>
            <p:ph type="body" idx="1"/>
          </p:nvPr>
        </p:nvSpPr>
        <p:spPr>
          <a:xfrm>
            <a:off x="288492" y="1009504"/>
            <a:ext cx="2209409" cy="1979229"/>
          </a:xfrm>
          <a:prstGeom prst="rect">
            <a:avLst/>
          </a:prstGeom>
        </p:spPr>
        <p:txBody>
          <a:bodyPr spcFirstLastPara="1" wrap="square" lIns="91425" tIns="91425" rIns="91425" bIns="91425" anchor="t" anchorCtr="0">
            <a:noAutofit/>
          </a:bodyPr>
          <a:lstStyle/>
          <a:p>
            <a:pPr marL="285750" indent="-285750"/>
            <a:r>
              <a:rPr lang="en-US" sz="1200" dirty="0"/>
              <a:t>Registered Users have restriction based on roles.</a:t>
            </a:r>
          </a:p>
          <a:p>
            <a:pPr marL="285750" indent="-285750"/>
            <a:endParaRPr lang="en-US" sz="1200" dirty="0"/>
          </a:p>
          <a:p>
            <a:pPr marL="285750" indent="-285750"/>
            <a:r>
              <a:rPr lang="en-US" sz="1200" dirty="0"/>
              <a:t>Roles are assigned by PMO or Web App admin.</a:t>
            </a:r>
          </a:p>
          <a:p>
            <a:pPr marL="285750" indent="-285750"/>
            <a:endParaRPr lang="en-US" sz="1200" dirty="0"/>
          </a:p>
          <a:p>
            <a:pPr marL="285750" indent="-285750"/>
            <a:r>
              <a:rPr lang="en-US" sz="1200" dirty="0"/>
              <a:t>Admin Panel will be enabled at this point.</a:t>
            </a:r>
          </a:p>
        </p:txBody>
      </p:sp>
      <p:pic>
        <p:nvPicPr>
          <p:cNvPr id="3" name="Picture 2">
            <a:extLst>
              <a:ext uri="{FF2B5EF4-FFF2-40B4-BE49-F238E27FC236}">
                <a16:creationId xmlns:a16="http://schemas.microsoft.com/office/drawing/2014/main" id="{03B306B0-5114-4E47-99C3-08ED3F3D8BF9}"/>
              </a:ext>
            </a:extLst>
          </p:cNvPr>
          <p:cNvPicPr>
            <a:picLocks noChangeAspect="1"/>
          </p:cNvPicPr>
          <p:nvPr/>
        </p:nvPicPr>
        <p:blipFill>
          <a:blip r:embed="rId3"/>
          <a:stretch>
            <a:fillRect/>
          </a:stretch>
        </p:blipFill>
        <p:spPr>
          <a:xfrm>
            <a:off x="4351867" y="375290"/>
            <a:ext cx="4361551" cy="4286696"/>
          </a:xfrm>
          <a:prstGeom prst="rect">
            <a:avLst/>
          </a:prstGeom>
        </p:spPr>
      </p:pic>
      <p:grpSp>
        <p:nvGrpSpPr>
          <p:cNvPr id="20" name="Google Shape;14301;p85">
            <a:extLst>
              <a:ext uri="{FF2B5EF4-FFF2-40B4-BE49-F238E27FC236}">
                <a16:creationId xmlns:a16="http://schemas.microsoft.com/office/drawing/2014/main" id="{3BF6FF3C-14B7-452B-B857-DD2FFD86D924}"/>
              </a:ext>
            </a:extLst>
          </p:cNvPr>
          <p:cNvGrpSpPr/>
          <p:nvPr/>
        </p:nvGrpSpPr>
        <p:grpSpPr>
          <a:xfrm>
            <a:off x="395083" y="4082386"/>
            <a:ext cx="631117" cy="676549"/>
            <a:chOff x="4212429" y="1502385"/>
            <a:chExt cx="321037" cy="353822"/>
          </a:xfrm>
        </p:grpSpPr>
        <p:sp>
          <p:nvSpPr>
            <p:cNvPr id="21" name="Google Shape;14302;p85">
              <a:extLst>
                <a:ext uri="{FF2B5EF4-FFF2-40B4-BE49-F238E27FC236}">
                  <a16:creationId xmlns:a16="http://schemas.microsoft.com/office/drawing/2014/main" id="{B73784DC-D635-4E8C-B55F-F287ED64944D}"/>
                </a:ext>
              </a:extLst>
            </p:cNvPr>
            <p:cNvSpPr/>
            <p:nvPr/>
          </p:nvSpPr>
          <p:spPr>
            <a:xfrm>
              <a:off x="4310592" y="1585938"/>
              <a:ext cx="125092" cy="163001"/>
            </a:xfrm>
            <a:custGeom>
              <a:avLst/>
              <a:gdLst/>
              <a:ahLst/>
              <a:cxnLst/>
              <a:rect l="l" t="t" r="r" b="b"/>
              <a:pathLst>
                <a:path w="3930" h="5121" extrusionOk="0">
                  <a:moveTo>
                    <a:pt x="1941" y="310"/>
                  </a:moveTo>
                  <a:cubicBezTo>
                    <a:pt x="2227" y="310"/>
                    <a:pt x="2477" y="489"/>
                    <a:pt x="2584" y="751"/>
                  </a:cubicBezTo>
                  <a:cubicBezTo>
                    <a:pt x="2620" y="834"/>
                    <a:pt x="2644" y="930"/>
                    <a:pt x="2644" y="1013"/>
                  </a:cubicBezTo>
                  <a:lnTo>
                    <a:pt x="2644" y="1192"/>
                  </a:lnTo>
                  <a:cubicBezTo>
                    <a:pt x="2370" y="1096"/>
                    <a:pt x="2275" y="834"/>
                    <a:pt x="2251" y="822"/>
                  </a:cubicBezTo>
                  <a:cubicBezTo>
                    <a:pt x="2227" y="763"/>
                    <a:pt x="2179" y="715"/>
                    <a:pt x="2108" y="715"/>
                  </a:cubicBezTo>
                  <a:cubicBezTo>
                    <a:pt x="2048" y="715"/>
                    <a:pt x="1989" y="751"/>
                    <a:pt x="1953" y="811"/>
                  </a:cubicBezTo>
                  <a:cubicBezTo>
                    <a:pt x="1953" y="811"/>
                    <a:pt x="1763" y="1168"/>
                    <a:pt x="1239" y="1227"/>
                  </a:cubicBezTo>
                  <a:lnTo>
                    <a:pt x="1239" y="1025"/>
                  </a:lnTo>
                  <a:cubicBezTo>
                    <a:pt x="1263" y="930"/>
                    <a:pt x="1275" y="834"/>
                    <a:pt x="1310" y="751"/>
                  </a:cubicBezTo>
                  <a:cubicBezTo>
                    <a:pt x="1406" y="489"/>
                    <a:pt x="1667" y="310"/>
                    <a:pt x="1941" y="310"/>
                  </a:cubicBezTo>
                  <a:close/>
                  <a:moveTo>
                    <a:pt x="2108" y="1180"/>
                  </a:moveTo>
                  <a:cubicBezTo>
                    <a:pt x="2215" y="1322"/>
                    <a:pt x="2394" y="1489"/>
                    <a:pt x="2656" y="1549"/>
                  </a:cubicBezTo>
                  <a:lnTo>
                    <a:pt x="2656" y="1775"/>
                  </a:lnTo>
                  <a:cubicBezTo>
                    <a:pt x="2656" y="2144"/>
                    <a:pt x="2358" y="2454"/>
                    <a:pt x="1989" y="2477"/>
                  </a:cubicBezTo>
                  <a:lnTo>
                    <a:pt x="1929" y="2477"/>
                  </a:lnTo>
                  <a:cubicBezTo>
                    <a:pt x="1560" y="2442"/>
                    <a:pt x="1263" y="2144"/>
                    <a:pt x="1263" y="1763"/>
                  </a:cubicBezTo>
                  <a:lnTo>
                    <a:pt x="1263" y="1549"/>
                  </a:lnTo>
                  <a:cubicBezTo>
                    <a:pt x="1679" y="1501"/>
                    <a:pt x="1941" y="1322"/>
                    <a:pt x="2108" y="1180"/>
                  </a:cubicBezTo>
                  <a:close/>
                  <a:moveTo>
                    <a:pt x="2132" y="2799"/>
                  </a:moveTo>
                  <a:lnTo>
                    <a:pt x="2048" y="2966"/>
                  </a:lnTo>
                  <a:lnTo>
                    <a:pt x="1846" y="2966"/>
                  </a:lnTo>
                  <a:lnTo>
                    <a:pt x="1751" y="2799"/>
                  </a:lnTo>
                  <a:close/>
                  <a:moveTo>
                    <a:pt x="2025" y="3287"/>
                  </a:moveTo>
                  <a:lnTo>
                    <a:pt x="2215" y="4109"/>
                  </a:lnTo>
                  <a:lnTo>
                    <a:pt x="1941" y="4347"/>
                  </a:lnTo>
                  <a:lnTo>
                    <a:pt x="1679" y="4109"/>
                  </a:lnTo>
                  <a:lnTo>
                    <a:pt x="1870" y="3287"/>
                  </a:lnTo>
                  <a:close/>
                  <a:moveTo>
                    <a:pt x="2453" y="2870"/>
                  </a:moveTo>
                  <a:cubicBezTo>
                    <a:pt x="2668" y="2954"/>
                    <a:pt x="2894" y="3085"/>
                    <a:pt x="3072" y="3263"/>
                  </a:cubicBezTo>
                  <a:cubicBezTo>
                    <a:pt x="3394" y="3561"/>
                    <a:pt x="3561" y="3966"/>
                    <a:pt x="3561" y="4359"/>
                  </a:cubicBezTo>
                  <a:lnTo>
                    <a:pt x="3596" y="4775"/>
                  </a:lnTo>
                  <a:lnTo>
                    <a:pt x="322" y="4775"/>
                  </a:lnTo>
                  <a:lnTo>
                    <a:pt x="322" y="4359"/>
                  </a:lnTo>
                  <a:cubicBezTo>
                    <a:pt x="322" y="3942"/>
                    <a:pt x="501" y="3561"/>
                    <a:pt x="810" y="3263"/>
                  </a:cubicBezTo>
                  <a:cubicBezTo>
                    <a:pt x="989" y="3097"/>
                    <a:pt x="1215" y="2966"/>
                    <a:pt x="1441" y="2870"/>
                  </a:cubicBezTo>
                  <a:lnTo>
                    <a:pt x="1572" y="3144"/>
                  </a:lnTo>
                  <a:lnTo>
                    <a:pt x="1346" y="4120"/>
                  </a:lnTo>
                  <a:cubicBezTo>
                    <a:pt x="1334" y="4180"/>
                    <a:pt x="1346" y="4240"/>
                    <a:pt x="1394" y="4287"/>
                  </a:cubicBezTo>
                  <a:lnTo>
                    <a:pt x="1834" y="4692"/>
                  </a:lnTo>
                  <a:cubicBezTo>
                    <a:pt x="1870" y="4716"/>
                    <a:pt x="1917" y="4740"/>
                    <a:pt x="1941" y="4740"/>
                  </a:cubicBezTo>
                  <a:cubicBezTo>
                    <a:pt x="1989" y="4740"/>
                    <a:pt x="2025" y="4716"/>
                    <a:pt x="2048" y="4692"/>
                  </a:cubicBezTo>
                  <a:lnTo>
                    <a:pt x="2501" y="4287"/>
                  </a:lnTo>
                  <a:cubicBezTo>
                    <a:pt x="2537" y="4240"/>
                    <a:pt x="2560" y="4180"/>
                    <a:pt x="2537" y="4120"/>
                  </a:cubicBezTo>
                  <a:lnTo>
                    <a:pt x="2322" y="3144"/>
                  </a:lnTo>
                  <a:lnTo>
                    <a:pt x="2453" y="2870"/>
                  </a:lnTo>
                  <a:close/>
                  <a:moveTo>
                    <a:pt x="1965" y="1"/>
                  </a:moveTo>
                  <a:cubicBezTo>
                    <a:pt x="1394" y="1"/>
                    <a:pt x="929" y="465"/>
                    <a:pt x="929" y="1025"/>
                  </a:cubicBezTo>
                  <a:lnTo>
                    <a:pt x="929" y="1406"/>
                  </a:lnTo>
                  <a:lnTo>
                    <a:pt x="929" y="1775"/>
                  </a:lnTo>
                  <a:cubicBezTo>
                    <a:pt x="929" y="2096"/>
                    <a:pt x="1084" y="2394"/>
                    <a:pt x="1334" y="2573"/>
                  </a:cubicBezTo>
                  <a:cubicBezTo>
                    <a:pt x="560" y="2846"/>
                    <a:pt x="1" y="3561"/>
                    <a:pt x="1" y="4382"/>
                  </a:cubicBezTo>
                  <a:lnTo>
                    <a:pt x="1" y="4954"/>
                  </a:lnTo>
                  <a:cubicBezTo>
                    <a:pt x="1" y="5049"/>
                    <a:pt x="72" y="5121"/>
                    <a:pt x="155" y="5121"/>
                  </a:cubicBezTo>
                  <a:lnTo>
                    <a:pt x="3763" y="5121"/>
                  </a:lnTo>
                  <a:cubicBezTo>
                    <a:pt x="3846" y="5121"/>
                    <a:pt x="3930" y="5049"/>
                    <a:pt x="3930" y="4954"/>
                  </a:cubicBezTo>
                  <a:lnTo>
                    <a:pt x="3930" y="4382"/>
                  </a:lnTo>
                  <a:cubicBezTo>
                    <a:pt x="3930" y="3561"/>
                    <a:pt x="3346" y="2846"/>
                    <a:pt x="2584" y="2573"/>
                  </a:cubicBezTo>
                  <a:cubicBezTo>
                    <a:pt x="2822" y="2382"/>
                    <a:pt x="2989" y="2096"/>
                    <a:pt x="2989" y="1775"/>
                  </a:cubicBezTo>
                  <a:lnTo>
                    <a:pt x="2989" y="1406"/>
                  </a:lnTo>
                  <a:lnTo>
                    <a:pt x="2989" y="1025"/>
                  </a:lnTo>
                  <a:cubicBezTo>
                    <a:pt x="2989" y="465"/>
                    <a:pt x="2525" y="1"/>
                    <a:pt x="19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303;p85">
              <a:extLst>
                <a:ext uri="{FF2B5EF4-FFF2-40B4-BE49-F238E27FC236}">
                  <a16:creationId xmlns:a16="http://schemas.microsoft.com/office/drawing/2014/main" id="{75DB103C-8DA3-4C75-BB7C-1806769AAD4A}"/>
                </a:ext>
              </a:extLst>
            </p:cNvPr>
            <p:cNvSpPr/>
            <p:nvPr/>
          </p:nvSpPr>
          <p:spPr>
            <a:xfrm>
              <a:off x="4248428" y="1536124"/>
              <a:ext cx="253972" cy="152179"/>
            </a:xfrm>
            <a:custGeom>
              <a:avLst/>
              <a:gdLst/>
              <a:ahLst/>
              <a:cxnLst/>
              <a:rect l="l" t="t" r="r" b="b"/>
              <a:pathLst>
                <a:path w="7979" h="4781" extrusionOk="0">
                  <a:moveTo>
                    <a:pt x="3906" y="0"/>
                  </a:moveTo>
                  <a:cubicBezTo>
                    <a:pt x="3876" y="0"/>
                    <a:pt x="3847" y="6"/>
                    <a:pt x="3823" y="18"/>
                  </a:cubicBezTo>
                  <a:cubicBezTo>
                    <a:pt x="3811" y="30"/>
                    <a:pt x="1775" y="1244"/>
                    <a:pt x="239" y="1244"/>
                  </a:cubicBezTo>
                  <a:cubicBezTo>
                    <a:pt x="156" y="1244"/>
                    <a:pt x="84" y="1304"/>
                    <a:pt x="72" y="1375"/>
                  </a:cubicBezTo>
                  <a:cubicBezTo>
                    <a:pt x="72" y="1387"/>
                    <a:pt x="1" y="1875"/>
                    <a:pt x="1" y="2614"/>
                  </a:cubicBezTo>
                  <a:cubicBezTo>
                    <a:pt x="1" y="2697"/>
                    <a:pt x="72" y="2768"/>
                    <a:pt x="156" y="2768"/>
                  </a:cubicBezTo>
                  <a:cubicBezTo>
                    <a:pt x="251" y="2768"/>
                    <a:pt x="322" y="2697"/>
                    <a:pt x="322" y="2614"/>
                  </a:cubicBezTo>
                  <a:cubicBezTo>
                    <a:pt x="322" y="2137"/>
                    <a:pt x="358" y="1744"/>
                    <a:pt x="382" y="1566"/>
                  </a:cubicBezTo>
                  <a:cubicBezTo>
                    <a:pt x="1037" y="1542"/>
                    <a:pt x="1835" y="1328"/>
                    <a:pt x="2739" y="923"/>
                  </a:cubicBezTo>
                  <a:cubicBezTo>
                    <a:pt x="3299" y="685"/>
                    <a:pt x="3728" y="435"/>
                    <a:pt x="3906" y="351"/>
                  </a:cubicBezTo>
                  <a:cubicBezTo>
                    <a:pt x="4085" y="447"/>
                    <a:pt x="4525" y="685"/>
                    <a:pt x="5085" y="923"/>
                  </a:cubicBezTo>
                  <a:cubicBezTo>
                    <a:pt x="5990" y="1316"/>
                    <a:pt x="6788" y="1542"/>
                    <a:pt x="7442" y="1566"/>
                  </a:cubicBezTo>
                  <a:cubicBezTo>
                    <a:pt x="7478" y="1971"/>
                    <a:pt x="7585" y="3233"/>
                    <a:pt x="7288" y="4590"/>
                  </a:cubicBezTo>
                  <a:cubicBezTo>
                    <a:pt x="7276" y="4673"/>
                    <a:pt x="7323" y="4769"/>
                    <a:pt x="7407" y="4781"/>
                  </a:cubicBezTo>
                  <a:lnTo>
                    <a:pt x="7442" y="4781"/>
                  </a:lnTo>
                  <a:cubicBezTo>
                    <a:pt x="7514" y="4781"/>
                    <a:pt x="7585" y="4733"/>
                    <a:pt x="7597" y="4650"/>
                  </a:cubicBezTo>
                  <a:cubicBezTo>
                    <a:pt x="7978" y="2947"/>
                    <a:pt x="7752" y="1435"/>
                    <a:pt x="7740" y="1375"/>
                  </a:cubicBezTo>
                  <a:cubicBezTo>
                    <a:pt x="7728" y="1304"/>
                    <a:pt x="7669" y="1244"/>
                    <a:pt x="7573" y="1244"/>
                  </a:cubicBezTo>
                  <a:cubicBezTo>
                    <a:pt x="6037" y="1244"/>
                    <a:pt x="4001" y="30"/>
                    <a:pt x="3990" y="18"/>
                  </a:cubicBezTo>
                  <a:cubicBezTo>
                    <a:pt x="3966" y="6"/>
                    <a:pt x="3936" y="0"/>
                    <a:pt x="390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304;p85">
              <a:extLst>
                <a:ext uri="{FF2B5EF4-FFF2-40B4-BE49-F238E27FC236}">
                  <a16:creationId xmlns:a16="http://schemas.microsoft.com/office/drawing/2014/main" id="{D0C6839B-003A-46F6-8D50-0FFC274CAACC}"/>
                </a:ext>
              </a:extLst>
            </p:cNvPr>
            <p:cNvSpPr/>
            <p:nvPr/>
          </p:nvSpPr>
          <p:spPr>
            <a:xfrm>
              <a:off x="4248428" y="1633270"/>
              <a:ext cx="238407" cy="187288"/>
            </a:xfrm>
            <a:custGeom>
              <a:avLst/>
              <a:gdLst/>
              <a:ahLst/>
              <a:cxnLst/>
              <a:rect l="l" t="t" r="r" b="b"/>
              <a:pathLst>
                <a:path w="7490" h="5884" extrusionOk="0">
                  <a:moveTo>
                    <a:pt x="186" y="1"/>
                  </a:moveTo>
                  <a:cubicBezTo>
                    <a:pt x="180" y="1"/>
                    <a:pt x="174" y="1"/>
                    <a:pt x="168" y="2"/>
                  </a:cubicBezTo>
                  <a:cubicBezTo>
                    <a:pt x="72" y="2"/>
                    <a:pt x="1" y="97"/>
                    <a:pt x="13" y="181"/>
                  </a:cubicBezTo>
                  <a:cubicBezTo>
                    <a:pt x="84" y="1383"/>
                    <a:pt x="370" y="2455"/>
                    <a:pt x="846" y="3348"/>
                  </a:cubicBezTo>
                  <a:cubicBezTo>
                    <a:pt x="1501" y="4574"/>
                    <a:pt x="2513" y="5419"/>
                    <a:pt x="3859" y="5860"/>
                  </a:cubicBezTo>
                  <a:cubicBezTo>
                    <a:pt x="3870" y="5860"/>
                    <a:pt x="3882" y="5884"/>
                    <a:pt x="3894" y="5884"/>
                  </a:cubicBezTo>
                  <a:cubicBezTo>
                    <a:pt x="3918" y="5884"/>
                    <a:pt x="3930" y="5884"/>
                    <a:pt x="3942" y="5860"/>
                  </a:cubicBezTo>
                  <a:cubicBezTo>
                    <a:pt x="4811" y="5586"/>
                    <a:pt x="5549" y="5110"/>
                    <a:pt x="6133" y="4503"/>
                  </a:cubicBezTo>
                  <a:cubicBezTo>
                    <a:pt x="6716" y="3872"/>
                    <a:pt x="7157" y="3086"/>
                    <a:pt x="7442" y="2145"/>
                  </a:cubicBezTo>
                  <a:cubicBezTo>
                    <a:pt x="7490" y="2062"/>
                    <a:pt x="7442" y="1967"/>
                    <a:pt x="7347" y="1955"/>
                  </a:cubicBezTo>
                  <a:cubicBezTo>
                    <a:pt x="7330" y="1948"/>
                    <a:pt x="7313" y="1944"/>
                    <a:pt x="7296" y="1944"/>
                  </a:cubicBezTo>
                  <a:cubicBezTo>
                    <a:pt x="7228" y="1944"/>
                    <a:pt x="7164" y="1996"/>
                    <a:pt x="7145" y="2062"/>
                  </a:cubicBezTo>
                  <a:cubicBezTo>
                    <a:pt x="6871" y="2931"/>
                    <a:pt x="6454" y="3693"/>
                    <a:pt x="5906" y="4277"/>
                  </a:cubicBezTo>
                  <a:cubicBezTo>
                    <a:pt x="5371" y="4836"/>
                    <a:pt x="4704" y="5265"/>
                    <a:pt x="3894" y="5539"/>
                  </a:cubicBezTo>
                  <a:cubicBezTo>
                    <a:pt x="2668" y="5122"/>
                    <a:pt x="1727" y="4336"/>
                    <a:pt x="1132" y="3181"/>
                  </a:cubicBezTo>
                  <a:cubicBezTo>
                    <a:pt x="680" y="2336"/>
                    <a:pt x="418" y="1312"/>
                    <a:pt x="346" y="157"/>
                  </a:cubicBezTo>
                  <a:cubicBezTo>
                    <a:pt x="346" y="69"/>
                    <a:pt x="264" y="1"/>
                    <a:pt x="1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305;p85">
              <a:extLst>
                <a:ext uri="{FF2B5EF4-FFF2-40B4-BE49-F238E27FC236}">
                  <a16:creationId xmlns:a16="http://schemas.microsoft.com/office/drawing/2014/main" id="{2A033D8B-331D-4F45-B8D9-A46C6E9ED349}"/>
                </a:ext>
              </a:extLst>
            </p:cNvPr>
            <p:cNvSpPr/>
            <p:nvPr/>
          </p:nvSpPr>
          <p:spPr>
            <a:xfrm>
              <a:off x="4212429" y="1502385"/>
              <a:ext cx="321037" cy="353822"/>
            </a:xfrm>
            <a:custGeom>
              <a:avLst/>
              <a:gdLst/>
              <a:ahLst/>
              <a:cxnLst/>
              <a:rect l="l" t="t" r="r" b="b"/>
              <a:pathLst>
                <a:path w="10086" h="11116" extrusionOk="0">
                  <a:moveTo>
                    <a:pt x="5061" y="316"/>
                  </a:moveTo>
                  <a:cubicBezTo>
                    <a:pt x="5263" y="435"/>
                    <a:pt x="5811" y="757"/>
                    <a:pt x="6549" y="1066"/>
                  </a:cubicBezTo>
                  <a:cubicBezTo>
                    <a:pt x="7692" y="1554"/>
                    <a:pt x="8692" y="1828"/>
                    <a:pt x="9526" y="1852"/>
                  </a:cubicBezTo>
                  <a:cubicBezTo>
                    <a:pt x="9550" y="2328"/>
                    <a:pt x="9693" y="3876"/>
                    <a:pt x="9335" y="5579"/>
                  </a:cubicBezTo>
                  <a:cubicBezTo>
                    <a:pt x="9073" y="6745"/>
                    <a:pt x="8645" y="7757"/>
                    <a:pt x="8049" y="8591"/>
                  </a:cubicBezTo>
                  <a:cubicBezTo>
                    <a:pt x="7311" y="9603"/>
                    <a:pt x="6299" y="10341"/>
                    <a:pt x="5049" y="10770"/>
                  </a:cubicBezTo>
                  <a:cubicBezTo>
                    <a:pt x="3799" y="10341"/>
                    <a:pt x="2775" y="9603"/>
                    <a:pt x="2037" y="8591"/>
                  </a:cubicBezTo>
                  <a:cubicBezTo>
                    <a:pt x="1430" y="7781"/>
                    <a:pt x="989" y="6745"/>
                    <a:pt x="751" y="5579"/>
                  </a:cubicBezTo>
                  <a:cubicBezTo>
                    <a:pt x="394" y="3876"/>
                    <a:pt x="537" y="2316"/>
                    <a:pt x="596" y="1852"/>
                  </a:cubicBezTo>
                  <a:cubicBezTo>
                    <a:pt x="1406" y="1828"/>
                    <a:pt x="2418" y="1554"/>
                    <a:pt x="3573" y="1066"/>
                  </a:cubicBezTo>
                  <a:cubicBezTo>
                    <a:pt x="4299" y="757"/>
                    <a:pt x="4847" y="435"/>
                    <a:pt x="5061" y="316"/>
                  </a:cubicBezTo>
                  <a:close/>
                  <a:moveTo>
                    <a:pt x="5037" y="1"/>
                  </a:moveTo>
                  <a:cubicBezTo>
                    <a:pt x="5007" y="1"/>
                    <a:pt x="4978" y="7"/>
                    <a:pt x="4954" y="18"/>
                  </a:cubicBezTo>
                  <a:cubicBezTo>
                    <a:pt x="4930" y="30"/>
                    <a:pt x="2370" y="1554"/>
                    <a:pt x="441" y="1554"/>
                  </a:cubicBezTo>
                  <a:cubicBezTo>
                    <a:pt x="370" y="1554"/>
                    <a:pt x="299" y="1614"/>
                    <a:pt x="287" y="1685"/>
                  </a:cubicBezTo>
                  <a:cubicBezTo>
                    <a:pt x="263" y="1769"/>
                    <a:pt x="1" y="3578"/>
                    <a:pt x="429" y="5650"/>
                  </a:cubicBezTo>
                  <a:cubicBezTo>
                    <a:pt x="680" y="6865"/>
                    <a:pt x="1132" y="7924"/>
                    <a:pt x="1775" y="8793"/>
                  </a:cubicBezTo>
                  <a:cubicBezTo>
                    <a:pt x="2561" y="9877"/>
                    <a:pt x="3644" y="10651"/>
                    <a:pt x="5001" y="11091"/>
                  </a:cubicBezTo>
                  <a:cubicBezTo>
                    <a:pt x="5013" y="11091"/>
                    <a:pt x="5025" y="11115"/>
                    <a:pt x="5049" y="11115"/>
                  </a:cubicBezTo>
                  <a:cubicBezTo>
                    <a:pt x="5061" y="11115"/>
                    <a:pt x="5073" y="11115"/>
                    <a:pt x="5085" y="11091"/>
                  </a:cubicBezTo>
                  <a:cubicBezTo>
                    <a:pt x="6430" y="10651"/>
                    <a:pt x="7514" y="9877"/>
                    <a:pt x="8323" y="8793"/>
                  </a:cubicBezTo>
                  <a:cubicBezTo>
                    <a:pt x="8954" y="7924"/>
                    <a:pt x="9407" y="6865"/>
                    <a:pt x="9657" y="5650"/>
                  </a:cubicBezTo>
                  <a:cubicBezTo>
                    <a:pt x="10085" y="3566"/>
                    <a:pt x="9812" y="1769"/>
                    <a:pt x="9788" y="1685"/>
                  </a:cubicBezTo>
                  <a:cubicBezTo>
                    <a:pt x="9776" y="1614"/>
                    <a:pt x="9716" y="1554"/>
                    <a:pt x="9633" y="1554"/>
                  </a:cubicBezTo>
                  <a:cubicBezTo>
                    <a:pt x="7692" y="1554"/>
                    <a:pt x="5132" y="42"/>
                    <a:pt x="5121" y="18"/>
                  </a:cubicBezTo>
                  <a:cubicBezTo>
                    <a:pt x="5097" y="7"/>
                    <a:pt x="5067" y="1"/>
                    <a:pt x="50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15;p44">
            <a:extLst>
              <a:ext uri="{FF2B5EF4-FFF2-40B4-BE49-F238E27FC236}">
                <a16:creationId xmlns:a16="http://schemas.microsoft.com/office/drawing/2014/main" id="{641A305B-29CB-4EEE-878E-92AF73A9556D}"/>
              </a:ext>
            </a:extLst>
          </p:cNvPr>
          <p:cNvSpPr txBox="1">
            <a:spLocks/>
          </p:cNvSpPr>
          <p:nvPr/>
        </p:nvSpPr>
        <p:spPr>
          <a:xfrm>
            <a:off x="290931" y="3736556"/>
            <a:ext cx="975164" cy="371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dirty="0"/>
              <a:t>Security</a:t>
            </a:r>
          </a:p>
        </p:txBody>
      </p:sp>
      <p:grpSp>
        <p:nvGrpSpPr>
          <p:cNvPr id="19" name="Google Shape;10654;p79">
            <a:extLst>
              <a:ext uri="{FF2B5EF4-FFF2-40B4-BE49-F238E27FC236}">
                <a16:creationId xmlns:a16="http://schemas.microsoft.com/office/drawing/2014/main" id="{8EC2887C-3C8B-4D3F-8CAB-8559A8630B6C}"/>
              </a:ext>
            </a:extLst>
          </p:cNvPr>
          <p:cNvGrpSpPr/>
          <p:nvPr/>
        </p:nvGrpSpPr>
        <p:grpSpPr>
          <a:xfrm>
            <a:off x="2780505" y="2574488"/>
            <a:ext cx="1110956" cy="828489"/>
            <a:chOff x="5216456" y="3725484"/>
            <a:chExt cx="356196" cy="265631"/>
          </a:xfrm>
          <a:solidFill>
            <a:srgbClr val="00CC66"/>
          </a:solidFill>
        </p:grpSpPr>
        <p:sp>
          <p:nvSpPr>
            <p:cNvPr id="26" name="Google Shape;10655;p79">
              <a:extLst>
                <a:ext uri="{FF2B5EF4-FFF2-40B4-BE49-F238E27FC236}">
                  <a16:creationId xmlns:a16="http://schemas.microsoft.com/office/drawing/2014/main" id="{FD33F30F-63F4-45A0-A034-9FD9C438D15E}"/>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656;p79">
              <a:extLst>
                <a:ext uri="{FF2B5EF4-FFF2-40B4-BE49-F238E27FC236}">
                  <a16:creationId xmlns:a16="http://schemas.microsoft.com/office/drawing/2014/main" id="{968336E8-C4D8-4484-8ABD-56FE3CB3A764}"/>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07;p43">
            <a:extLst>
              <a:ext uri="{FF2B5EF4-FFF2-40B4-BE49-F238E27FC236}">
                <a16:creationId xmlns:a16="http://schemas.microsoft.com/office/drawing/2014/main" id="{E2CA8D8C-EABE-46DC-8460-5D096DF3C9A0}"/>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20</a:t>
            </a:r>
          </a:p>
        </p:txBody>
      </p:sp>
    </p:spTree>
    <p:extLst>
      <p:ext uri="{BB962C8B-B14F-4D97-AF65-F5344CB8AC3E}">
        <p14:creationId xmlns:p14="http://schemas.microsoft.com/office/powerpoint/2010/main" val="2517469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3" name="Picture 2">
            <a:extLst>
              <a:ext uri="{FF2B5EF4-FFF2-40B4-BE49-F238E27FC236}">
                <a16:creationId xmlns:a16="http://schemas.microsoft.com/office/drawing/2014/main" id="{9FF73395-638C-4EF4-83D7-CD22533A6901}"/>
              </a:ext>
            </a:extLst>
          </p:cNvPr>
          <p:cNvPicPr>
            <a:picLocks noChangeAspect="1"/>
          </p:cNvPicPr>
          <p:nvPr/>
        </p:nvPicPr>
        <p:blipFill>
          <a:blip r:embed="rId3"/>
          <a:stretch>
            <a:fillRect/>
          </a:stretch>
        </p:blipFill>
        <p:spPr>
          <a:xfrm>
            <a:off x="3988145" y="339713"/>
            <a:ext cx="2280174" cy="728007"/>
          </a:xfrm>
          <a:prstGeom prst="rect">
            <a:avLst/>
          </a:prstGeom>
        </p:spPr>
      </p:pic>
      <p:grpSp>
        <p:nvGrpSpPr>
          <p:cNvPr id="95" name="Google Shape;10706;p79">
            <a:extLst>
              <a:ext uri="{FF2B5EF4-FFF2-40B4-BE49-F238E27FC236}">
                <a16:creationId xmlns:a16="http://schemas.microsoft.com/office/drawing/2014/main" id="{B1FBC312-53D5-48FC-ADCE-EF261067CB64}"/>
              </a:ext>
            </a:extLst>
          </p:cNvPr>
          <p:cNvGrpSpPr/>
          <p:nvPr/>
        </p:nvGrpSpPr>
        <p:grpSpPr>
          <a:xfrm>
            <a:off x="4572000" y="163417"/>
            <a:ext cx="1076829" cy="1080598"/>
            <a:chOff x="5779408" y="3699191"/>
            <a:chExt cx="317645" cy="318757"/>
          </a:xfrm>
          <a:solidFill>
            <a:srgbClr val="FF0000"/>
          </a:solidFill>
        </p:grpSpPr>
        <p:sp>
          <p:nvSpPr>
            <p:cNvPr id="96" name="Google Shape;10707;p79">
              <a:extLst>
                <a:ext uri="{FF2B5EF4-FFF2-40B4-BE49-F238E27FC236}">
                  <a16:creationId xmlns:a16="http://schemas.microsoft.com/office/drawing/2014/main" id="{059FEB87-62A6-4272-887E-CB78D429E5E1}"/>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708;p79">
              <a:extLst>
                <a:ext uri="{FF2B5EF4-FFF2-40B4-BE49-F238E27FC236}">
                  <a16:creationId xmlns:a16="http://schemas.microsoft.com/office/drawing/2014/main" id="{FF6806C6-7C3B-4904-BD70-FE193E0DEE7F}"/>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4255;p85">
            <a:extLst>
              <a:ext uri="{FF2B5EF4-FFF2-40B4-BE49-F238E27FC236}">
                <a16:creationId xmlns:a16="http://schemas.microsoft.com/office/drawing/2014/main" id="{AC73172E-B161-4842-807B-9DE515BDF5D6}"/>
              </a:ext>
            </a:extLst>
          </p:cNvPr>
          <p:cNvGrpSpPr/>
          <p:nvPr/>
        </p:nvGrpSpPr>
        <p:grpSpPr>
          <a:xfrm>
            <a:off x="484347" y="4284837"/>
            <a:ext cx="613098" cy="515885"/>
            <a:chOff x="6558300" y="1538193"/>
            <a:chExt cx="382788" cy="328613"/>
          </a:xfrm>
        </p:grpSpPr>
        <p:sp>
          <p:nvSpPr>
            <p:cNvPr id="45" name="Google Shape;14256;p85">
              <a:extLst>
                <a:ext uri="{FF2B5EF4-FFF2-40B4-BE49-F238E27FC236}">
                  <a16:creationId xmlns:a16="http://schemas.microsoft.com/office/drawing/2014/main" id="{7C9D54D9-154F-4E6C-9991-F68DFBD326C8}"/>
                </a:ext>
              </a:extLst>
            </p:cNvPr>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257;p85">
              <a:extLst>
                <a:ext uri="{FF2B5EF4-FFF2-40B4-BE49-F238E27FC236}">
                  <a16:creationId xmlns:a16="http://schemas.microsoft.com/office/drawing/2014/main" id="{145C64BA-182B-4288-8C6F-C24B84DC922C}"/>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215;p44">
            <a:extLst>
              <a:ext uri="{FF2B5EF4-FFF2-40B4-BE49-F238E27FC236}">
                <a16:creationId xmlns:a16="http://schemas.microsoft.com/office/drawing/2014/main" id="{6476D969-9D50-4DE5-8E33-D1317B70ECF0}"/>
              </a:ext>
            </a:extLst>
          </p:cNvPr>
          <p:cNvSpPr txBox="1">
            <a:spLocks/>
          </p:cNvSpPr>
          <p:nvPr/>
        </p:nvSpPr>
        <p:spPr>
          <a:xfrm>
            <a:off x="128851" y="3859068"/>
            <a:ext cx="1599771" cy="3594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dirty="0"/>
              <a:t>Consolidation</a:t>
            </a:r>
          </a:p>
        </p:txBody>
      </p:sp>
      <p:pic>
        <p:nvPicPr>
          <p:cNvPr id="4" name="Picture 3">
            <a:extLst>
              <a:ext uri="{FF2B5EF4-FFF2-40B4-BE49-F238E27FC236}">
                <a16:creationId xmlns:a16="http://schemas.microsoft.com/office/drawing/2014/main" id="{7248AC9F-3BDD-4CA7-9F6E-64C472B95129}"/>
              </a:ext>
            </a:extLst>
          </p:cNvPr>
          <p:cNvPicPr>
            <a:picLocks noChangeAspect="1"/>
          </p:cNvPicPr>
          <p:nvPr/>
        </p:nvPicPr>
        <p:blipFill>
          <a:blip r:embed="rId4"/>
          <a:stretch>
            <a:fillRect/>
          </a:stretch>
        </p:blipFill>
        <p:spPr>
          <a:xfrm>
            <a:off x="5670699" y="1124041"/>
            <a:ext cx="3387616" cy="1478353"/>
          </a:xfrm>
          <a:prstGeom prst="rect">
            <a:avLst/>
          </a:prstGeom>
        </p:spPr>
      </p:pic>
      <p:grpSp>
        <p:nvGrpSpPr>
          <p:cNvPr id="20" name="Google Shape;10706;p79">
            <a:extLst>
              <a:ext uri="{FF2B5EF4-FFF2-40B4-BE49-F238E27FC236}">
                <a16:creationId xmlns:a16="http://schemas.microsoft.com/office/drawing/2014/main" id="{4F6E25F9-9E0B-40A0-B76E-D34C2163129C}"/>
              </a:ext>
            </a:extLst>
          </p:cNvPr>
          <p:cNvGrpSpPr/>
          <p:nvPr/>
        </p:nvGrpSpPr>
        <p:grpSpPr>
          <a:xfrm>
            <a:off x="6826092" y="1420311"/>
            <a:ext cx="1076829" cy="1080598"/>
            <a:chOff x="5779408" y="3699191"/>
            <a:chExt cx="317645" cy="318757"/>
          </a:xfrm>
          <a:solidFill>
            <a:srgbClr val="FF0000"/>
          </a:solidFill>
        </p:grpSpPr>
        <p:sp>
          <p:nvSpPr>
            <p:cNvPr id="21" name="Google Shape;10707;p79">
              <a:extLst>
                <a:ext uri="{FF2B5EF4-FFF2-40B4-BE49-F238E27FC236}">
                  <a16:creationId xmlns:a16="http://schemas.microsoft.com/office/drawing/2014/main" id="{8B3008DB-3963-46D0-8859-9DCA9A085725}"/>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708;p79">
              <a:extLst>
                <a:ext uri="{FF2B5EF4-FFF2-40B4-BE49-F238E27FC236}">
                  <a16:creationId xmlns:a16="http://schemas.microsoft.com/office/drawing/2014/main" id="{770207A5-DAAE-4447-B706-E5D614E3CA72}"/>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01A602BF-C97D-4283-9A66-19E5033125BA}"/>
              </a:ext>
            </a:extLst>
          </p:cNvPr>
          <p:cNvPicPr>
            <a:picLocks noChangeAspect="1"/>
          </p:cNvPicPr>
          <p:nvPr/>
        </p:nvPicPr>
        <p:blipFill rotWithShape="1">
          <a:blip r:embed="rId5"/>
          <a:srcRect r="21892"/>
          <a:stretch/>
        </p:blipFill>
        <p:spPr>
          <a:xfrm>
            <a:off x="2267850" y="2722792"/>
            <a:ext cx="4404731" cy="2272551"/>
          </a:xfrm>
          <a:prstGeom prst="rect">
            <a:avLst/>
          </a:prstGeom>
        </p:spPr>
      </p:pic>
      <p:grpSp>
        <p:nvGrpSpPr>
          <p:cNvPr id="25" name="Google Shape;10706;p79">
            <a:extLst>
              <a:ext uri="{FF2B5EF4-FFF2-40B4-BE49-F238E27FC236}">
                <a16:creationId xmlns:a16="http://schemas.microsoft.com/office/drawing/2014/main" id="{7A573D2C-68AD-47B8-A853-0EF5BD9F4373}"/>
              </a:ext>
            </a:extLst>
          </p:cNvPr>
          <p:cNvGrpSpPr/>
          <p:nvPr/>
        </p:nvGrpSpPr>
        <p:grpSpPr>
          <a:xfrm>
            <a:off x="3931800" y="3487809"/>
            <a:ext cx="1076829" cy="1080598"/>
            <a:chOff x="5779408" y="3699191"/>
            <a:chExt cx="317645" cy="318757"/>
          </a:xfrm>
          <a:solidFill>
            <a:srgbClr val="FF0000"/>
          </a:solidFill>
        </p:grpSpPr>
        <p:sp>
          <p:nvSpPr>
            <p:cNvPr id="27" name="Google Shape;10707;p79">
              <a:extLst>
                <a:ext uri="{FF2B5EF4-FFF2-40B4-BE49-F238E27FC236}">
                  <a16:creationId xmlns:a16="http://schemas.microsoft.com/office/drawing/2014/main" id="{DBE1933F-B785-44B0-BF98-1E29928B6D7B}"/>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708;p79">
              <a:extLst>
                <a:ext uri="{FF2B5EF4-FFF2-40B4-BE49-F238E27FC236}">
                  <a16:creationId xmlns:a16="http://schemas.microsoft.com/office/drawing/2014/main" id="{36A45B02-FBF3-4975-993E-633989497432}"/>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79;p40">
            <a:extLst>
              <a:ext uri="{FF2B5EF4-FFF2-40B4-BE49-F238E27FC236}">
                <a16:creationId xmlns:a16="http://schemas.microsoft.com/office/drawing/2014/main" id="{44410780-8A49-498D-8AAC-7ECB246D1B76}"/>
              </a:ext>
            </a:extLst>
          </p:cNvPr>
          <p:cNvSpPr txBox="1">
            <a:spLocks/>
          </p:cNvSpPr>
          <p:nvPr/>
        </p:nvSpPr>
        <p:spPr>
          <a:xfrm>
            <a:off x="-49290" y="229020"/>
            <a:ext cx="2726266" cy="548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ctr"/>
            <a:r>
              <a:rPr lang="en-US" sz="1800" dirty="0"/>
              <a:t>Improve from</a:t>
            </a:r>
          </a:p>
        </p:txBody>
      </p:sp>
      <p:cxnSp>
        <p:nvCxnSpPr>
          <p:cNvPr id="33" name="Google Shape;216;p44">
            <a:extLst>
              <a:ext uri="{FF2B5EF4-FFF2-40B4-BE49-F238E27FC236}">
                <a16:creationId xmlns:a16="http://schemas.microsoft.com/office/drawing/2014/main" id="{A2122755-CDC7-4FC2-B3AB-9B1FEAFF0C0C}"/>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34" name="Google Shape;215;p44">
            <a:extLst>
              <a:ext uri="{FF2B5EF4-FFF2-40B4-BE49-F238E27FC236}">
                <a16:creationId xmlns:a16="http://schemas.microsoft.com/office/drawing/2014/main" id="{5BFAB150-2215-4920-825F-E28978858B52}"/>
              </a:ext>
            </a:extLst>
          </p:cNvPr>
          <p:cNvSpPr txBox="1">
            <a:spLocks/>
          </p:cNvSpPr>
          <p:nvPr/>
        </p:nvSpPr>
        <p:spPr>
          <a:xfrm>
            <a:off x="288492" y="1009504"/>
            <a:ext cx="2209409" cy="19792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285750" indent="-285750"/>
            <a:r>
              <a:rPr lang="en-US" sz="1200" dirty="0"/>
              <a:t>Storage Amount</a:t>
            </a:r>
          </a:p>
          <a:p>
            <a:pPr marL="285750" indent="-285750"/>
            <a:endParaRPr lang="en-US" sz="1200" dirty="0"/>
          </a:p>
          <a:p>
            <a:pPr marL="285750" indent="-285750"/>
            <a:r>
              <a:rPr lang="en-US" sz="1200" dirty="0"/>
              <a:t>Corrupt files</a:t>
            </a:r>
          </a:p>
          <a:p>
            <a:pPr marL="0" indent="0">
              <a:buNone/>
            </a:pPr>
            <a:endParaRPr lang="en-US" sz="1200" dirty="0"/>
          </a:p>
          <a:p>
            <a:pPr marL="285750" indent="-285750"/>
            <a:r>
              <a:rPr lang="en-US" sz="1200" dirty="0"/>
              <a:t>Relationship between documents and files</a:t>
            </a:r>
          </a:p>
        </p:txBody>
      </p:sp>
      <p:sp>
        <p:nvSpPr>
          <p:cNvPr id="23" name="Google Shape;207;p43">
            <a:extLst>
              <a:ext uri="{FF2B5EF4-FFF2-40B4-BE49-F238E27FC236}">
                <a16:creationId xmlns:a16="http://schemas.microsoft.com/office/drawing/2014/main" id="{AE95AAC5-2B2B-4B57-A66E-8322971519B9}"/>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21</a:t>
            </a:r>
          </a:p>
        </p:txBody>
      </p:sp>
    </p:spTree>
    <p:extLst>
      <p:ext uri="{BB962C8B-B14F-4D97-AF65-F5344CB8AC3E}">
        <p14:creationId xmlns:p14="http://schemas.microsoft.com/office/powerpoint/2010/main" val="3936564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6" name="Google Shape;2146;p66">
            <a:extLst>
              <a:ext uri="{FF2B5EF4-FFF2-40B4-BE49-F238E27FC236}">
                <a16:creationId xmlns:a16="http://schemas.microsoft.com/office/drawing/2014/main" id="{36F80863-3C0B-4E04-8980-CC92CB27EBC0}"/>
              </a:ext>
            </a:extLst>
          </p:cNvPr>
          <p:cNvSpPr/>
          <p:nvPr/>
        </p:nvSpPr>
        <p:spPr>
          <a:xfrm>
            <a:off x="6639842" y="406013"/>
            <a:ext cx="2271338" cy="4594860"/>
          </a:xfrm>
          <a:custGeom>
            <a:avLst/>
            <a:gdLst/>
            <a:ahLst/>
            <a:cxnLst/>
            <a:rect l="l" t="t" r="r" b="b"/>
            <a:pathLst>
              <a:path w="43370" h="85981" extrusionOk="0">
                <a:moveTo>
                  <a:pt x="25827" y="3794"/>
                </a:moveTo>
                <a:lnTo>
                  <a:pt x="25827" y="4045"/>
                </a:lnTo>
                <a:lnTo>
                  <a:pt x="25845" y="4047"/>
                </a:lnTo>
                <a:cubicBezTo>
                  <a:pt x="25856" y="4066"/>
                  <a:pt x="25857" y="4090"/>
                  <a:pt x="25850" y="4111"/>
                </a:cubicBezTo>
                <a:lnTo>
                  <a:pt x="17205" y="4129"/>
                </a:lnTo>
                <a:lnTo>
                  <a:pt x="17193" y="4382"/>
                </a:lnTo>
                <a:lnTo>
                  <a:pt x="17156" y="4111"/>
                </a:lnTo>
                <a:cubicBezTo>
                  <a:pt x="17147" y="4092"/>
                  <a:pt x="17148" y="4068"/>
                  <a:pt x="17159" y="4048"/>
                </a:cubicBezTo>
                <a:lnTo>
                  <a:pt x="17226" y="4048"/>
                </a:lnTo>
                <a:lnTo>
                  <a:pt x="25807" y="4047"/>
                </a:lnTo>
                <a:lnTo>
                  <a:pt x="25827" y="3794"/>
                </a:lnTo>
                <a:close/>
                <a:moveTo>
                  <a:pt x="17178" y="3543"/>
                </a:moveTo>
                <a:cubicBezTo>
                  <a:pt x="16876" y="3543"/>
                  <a:pt x="16647" y="3775"/>
                  <a:pt x="16647" y="4083"/>
                </a:cubicBezTo>
                <a:cubicBezTo>
                  <a:pt x="16647" y="4395"/>
                  <a:pt x="16881" y="4631"/>
                  <a:pt x="17223" y="4631"/>
                </a:cubicBezTo>
                <a:lnTo>
                  <a:pt x="17227" y="4631"/>
                </a:lnTo>
                <a:lnTo>
                  <a:pt x="25757" y="4630"/>
                </a:lnTo>
                <a:cubicBezTo>
                  <a:pt x="25765" y="4631"/>
                  <a:pt x="25805" y="4633"/>
                  <a:pt x="25812" y="4633"/>
                </a:cubicBezTo>
                <a:cubicBezTo>
                  <a:pt x="26122" y="4633"/>
                  <a:pt x="26357" y="4397"/>
                  <a:pt x="26357" y="4083"/>
                </a:cubicBezTo>
                <a:cubicBezTo>
                  <a:pt x="26357" y="3775"/>
                  <a:pt x="26129" y="3543"/>
                  <a:pt x="25827" y="3543"/>
                </a:cubicBezTo>
                <a:lnTo>
                  <a:pt x="17256" y="3549"/>
                </a:lnTo>
                <a:cubicBezTo>
                  <a:pt x="17245" y="3547"/>
                  <a:pt x="17187" y="3543"/>
                  <a:pt x="17178" y="3543"/>
                </a:cubicBezTo>
                <a:close/>
                <a:moveTo>
                  <a:pt x="41722" y="7196"/>
                </a:moveTo>
                <a:lnTo>
                  <a:pt x="41722" y="78527"/>
                </a:lnTo>
                <a:lnTo>
                  <a:pt x="1739" y="78527"/>
                </a:lnTo>
                <a:lnTo>
                  <a:pt x="1739" y="7196"/>
                </a:lnTo>
                <a:close/>
                <a:moveTo>
                  <a:pt x="1488" y="6694"/>
                </a:moveTo>
                <a:cubicBezTo>
                  <a:pt x="1349" y="6694"/>
                  <a:pt x="1237" y="6806"/>
                  <a:pt x="1237" y="6945"/>
                </a:cubicBezTo>
                <a:lnTo>
                  <a:pt x="1237" y="78778"/>
                </a:lnTo>
                <a:cubicBezTo>
                  <a:pt x="1237" y="78917"/>
                  <a:pt x="1349" y="79029"/>
                  <a:pt x="1488" y="79029"/>
                </a:cubicBezTo>
                <a:lnTo>
                  <a:pt x="41972" y="79029"/>
                </a:lnTo>
                <a:cubicBezTo>
                  <a:pt x="42111" y="79029"/>
                  <a:pt x="42223" y="78917"/>
                  <a:pt x="42223" y="78778"/>
                </a:cubicBezTo>
                <a:lnTo>
                  <a:pt x="42223" y="6945"/>
                </a:lnTo>
                <a:cubicBezTo>
                  <a:pt x="42223" y="6806"/>
                  <a:pt x="42111" y="6694"/>
                  <a:pt x="41972" y="6694"/>
                </a:cubicBezTo>
                <a:close/>
                <a:moveTo>
                  <a:pt x="7894" y="81457"/>
                </a:moveTo>
                <a:cubicBezTo>
                  <a:pt x="7754" y="81457"/>
                  <a:pt x="7642" y="81569"/>
                  <a:pt x="7642" y="81708"/>
                </a:cubicBezTo>
                <a:lnTo>
                  <a:pt x="7642" y="81926"/>
                </a:lnTo>
                <a:cubicBezTo>
                  <a:pt x="7642" y="82065"/>
                  <a:pt x="7754" y="82177"/>
                  <a:pt x="7894" y="82177"/>
                </a:cubicBezTo>
                <a:lnTo>
                  <a:pt x="9495" y="82177"/>
                </a:lnTo>
                <a:cubicBezTo>
                  <a:pt x="9625" y="82177"/>
                  <a:pt x="9734" y="82077"/>
                  <a:pt x="9744" y="81947"/>
                </a:cubicBezTo>
                <a:lnTo>
                  <a:pt x="9764" y="81729"/>
                </a:lnTo>
                <a:cubicBezTo>
                  <a:pt x="9776" y="81582"/>
                  <a:pt x="9660" y="81457"/>
                  <a:pt x="9512" y="81457"/>
                </a:cubicBezTo>
                <a:close/>
                <a:moveTo>
                  <a:pt x="22144" y="81995"/>
                </a:moveTo>
                <a:lnTo>
                  <a:pt x="22144" y="82911"/>
                </a:lnTo>
                <a:lnTo>
                  <a:pt x="21208" y="82911"/>
                </a:lnTo>
                <a:lnTo>
                  <a:pt x="21208" y="81995"/>
                </a:lnTo>
                <a:close/>
                <a:moveTo>
                  <a:pt x="33797" y="83129"/>
                </a:moveTo>
                <a:cubicBezTo>
                  <a:pt x="33798" y="83130"/>
                  <a:pt x="33798" y="83130"/>
                  <a:pt x="33798" y="83131"/>
                </a:cubicBezTo>
                <a:lnTo>
                  <a:pt x="33797" y="83129"/>
                </a:lnTo>
                <a:close/>
                <a:moveTo>
                  <a:pt x="21046" y="81493"/>
                </a:moveTo>
                <a:cubicBezTo>
                  <a:pt x="20857" y="81493"/>
                  <a:pt x="20705" y="81646"/>
                  <a:pt x="20706" y="81835"/>
                </a:cubicBezTo>
                <a:lnTo>
                  <a:pt x="20706" y="83091"/>
                </a:lnTo>
                <a:cubicBezTo>
                  <a:pt x="20706" y="83268"/>
                  <a:pt x="20860" y="83413"/>
                  <a:pt x="21048" y="83413"/>
                </a:cubicBezTo>
                <a:lnTo>
                  <a:pt x="22304" y="83413"/>
                </a:lnTo>
                <a:lnTo>
                  <a:pt x="22304" y="83415"/>
                </a:lnTo>
                <a:cubicBezTo>
                  <a:pt x="22492" y="83415"/>
                  <a:pt x="22645" y="83268"/>
                  <a:pt x="22646" y="83091"/>
                </a:cubicBezTo>
                <a:lnTo>
                  <a:pt x="22646" y="81835"/>
                </a:lnTo>
                <a:cubicBezTo>
                  <a:pt x="22646" y="81647"/>
                  <a:pt x="22500" y="81493"/>
                  <a:pt x="22322" y="81493"/>
                </a:cubicBezTo>
                <a:lnTo>
                  <a:pt x="21048" y="81493"/>
                </a:lnTo>
                <a:cubicBezTo>
                  <a:pt x="21047" y="81493"/>
                  <a:pt x="21047" y="81493"/>
                  <a:pt x="21046" y="81493"/>
                </a:cubicBezTo>
                <a:close/>
                <a:moveTo>
                  <a:pt x="33684" y="81407"/>
                </a:moveTo>
                <a:cubicBezTo>
                  <a:pt x="33624" y="81407"/>
                  <a:pt x="33563" y="81420"/>
                  <a:pt x="33508" y="81446"/>
                </a:cubicBezTo>
                <a:cubicBezTo>
                  <a:pt x="33483" y="81458"/>
                  <a:pt x="33460" y="81476"/>
                  <a:pt x="33441" y="81496"/>
                </a:cubicBezTo>
                <a:lnTo>
                  <a:pt x="32861" y="82093"/>
                </a:lnTo>
                <a:cubicBezTo>
                  <a:pt x="32755" y="82198"/>
                  <a:pt x="32695" y="82342"/>
                  <a:pt x="32696" y="82490"/>
                </a:cubicBezTo>
                <a:cubicBezTo>
                  <a:pt x="32696" y="82668"/>
                  <a:pt x="32777" y="82796"/>
                  <a:pt x="32861" y="82904"/>
                </a:cubicBezTo>
                <a:lnTo>
                  <a:pt x="33442" y="83485"/>
                </a:lnTo>
                <a:cubicBezTo>
                  <a:pt x="33505" y="83551"/>
                  <a:pt x="33593" y="83587"/>
                  <a:pt x="33683" y="83587"/>
                </a:cubicBezTo>
                <a:lnTo>
                  <a:pt x="33683" y="83587"/>
                </a:lnTo>
                <a:cubicBezTo>
                  <a:pt x="33987" y="83585"/>
                  <a:pt x="34139" y="83219"/>
                  <a:pt x="33924" y="83004"/>
                </a:cubicBezTo>
                <a:lnTo>
                  <a:pt x="33411" y="82490"/>
                </a:lnTo>
                <a:lnTo>
                  <a:pt x="33925" y="81975"/>
                </a:lnTo>
                <a:cubicBezTo>
                  <a:pt x="34060" y="81842"/>
                  <a:pt x="34060" y="81626"/>
                  <a:pt x="33925" y="81493"/>
                </a:cubicBezTo>
                <a:cubicBezTo>
                  <a:pt x="33906" y="81475"/>
                  <a:pt x="33883" y="81458"/>
                  <a:pt x="33859" y="81446"/>
                </a:cubicBezTo>
                <a:cubicBezTo>
                  <a:pt x="33804" y="81420"/>
                  <a:pt x="33744" y="81407"/>
                  <a:pt x="33684" y="81407"/>
                </a:cubicBezTo>
                <a:close/>
                <a:moveTo>
                  <a:pt x="33683" y="83587"/>
                </a:moveTo>
                <a:cubicBezTo>
                  <a:pt x="33683" y="83587"/>
                  <a:pt x="33683" y="83587"/>
                  <a:pt x="33683" y="83587"/>
                </a:cubicBezTo>
                <a:lnTo>
                  <a:pt x="33684" y="83587"/>
                </a:lnTo>
                <a:cubicBezTo>
                  <a:pt x="33684" y="83587"/>
                  <a:pt x="33684" y="83587"/>
                  <a:pt x="33683" y="83587"/>
                </a:cubicBezTo>
                <a:close/>
                <a:moveTo>
                  <a:pt x="36715" y="501"/>
                </a:moveTo>
                <a:cubicBezTo>
                  <a:pt x="40106" y="501"/>
                  <a:pt x="42867" y="3262"/>
                  <a:pt x="42867" y="6654"/>
                </a:cubicBezTo>
                <a:lnTo>
                  <a:pt x="42867" y="79324"/>
                </a:lnTo>
                <a:cubicBezTo>
                  <a:pt x="42867" y="82717"/>
                  <a:pt x="40106" y="85476"/>
                  <a:pt x="36715" y="85476"/>
                </a:cubicBezTo>
                <a:lnTo>
                  <a:pt x="6656" y="85476"/>
                </a:lnTo>
                <a:cubicBezTo>
                  <a:pt x="3262" y="85476"/>
                  <a:pt x="503" y="82717"/>
                  <a:pt x="503" y="79324"/>
                </a:cubicBezTo>
                <a:lnTo>
                  <a:pt x="503" y="6654"/>
                </a:lnTo>
                <a:cubicBezTo>
                  <a:pt x="503" y="3262"/>
                  <a:pt x="3262" y="501"/>
                  <a:pt x="6656" y="501"/>
                </a:cubicBezTo>
                <a:close/>
                <a:moveTo>
                  <a:pt x="6656" y="0"/>
                </a:moveTo>
                <a:cubicBezTo>
                  <a:pt x="2986" y="0"/>
                  <a:pt x="1" y="2985"/>
                  <a:pt x="1" y="6655"/>
                </a:cubicBezTo>
                <a:lnTo>
                  <a:pt x="1" y="79324"/>
                </a:lnTo>
                <a:cubicBezTo>
                  <a:pt x="1" y="82995"/>
                  <a:pt x="2986" y="85980"/>
                  <a:pt x="6656" y="85980"/>
                </a:cubicBezTo>
                <a:lnTo>
                  <a:pt x="36715" y="85980"/>
                </a:lnTo>
                <a:cubicBezTo>
                  <a:pt x="40383" y="85980"/>
                  <a:pt x="43370" y="82993"/>
                  <a:pt x="43370" y="79324"/>
                </a:cubicBezTo>
                <a:lnTo>
                  <a:pt x="43370" y="6655"/>
                </a:lnTo>
                <a:cubicBezTo>
                  <a:pt x="43370" y="2985"/>
                  <a:pt x="40384" y="0"/>
                  <a:pt x="36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7C94D09B-7EBA-4241-96B2-0B01EFBDDE15}"/>
              </a:ext>
            </a:extLst>
          </p:cNvPr>
          <p:cNvPicPr>
            <a:picLocks noChangeAspect="1"/>
          </p:cNvPicPr>
          <p:nvPr/>
        </p:nvPicPr>
        <p:blipFill>
          <a:blip r:embed="rId3"/>
          <a:stretch>
            <a:fillRect/>
          </a:stretch>
        </p:blipFill>
        <p:spPr>
          <a:xfrm>
            <a:off x="6738195" y="794632"/>
            <a:ext cx="2086530" cy="3807003"/>
          </a:xfrm>
          <a:prstGeom prst="rect">
            <a:avLst/>
          </a:prstGeom>
        </p:spPr>
      </p:pic>
      <p:grpSp>
        <p:nvGrpSpPr>
          <p:cNvPr id="44" name="Google Shape;14255;p85">
            <a:extLst>
              <a:ext uri="{FF2B5EF4-FFF2-40B4-BE49-F238E27FC236}">
                <a16:creationId xmlns:a16="http://schemas.microsoft.com/office/drawing/2014/main" id="{AC73172E-B161-4842-807B-9DE515BDF5D6}"/>
              </a:ext>
            </a:extLst>
          </p:cNvPr>
          <p:cNvGrpSpPr/>
          <p:nvPr/>
        </p:nvGrpSpPr>
        <p:grpSpPr>
          <a:xfrm>
            <a:off x="484347" y="4284837"/>
            <a:ext cx="613098" cy="515885"/>
            <a:chOff x="6558300" y="1538193"/>
            <a:chExt cx="382788" cy="328613"/>
          </a:xfrm>
        </p:grpSpPr>
        <p:sp>
          <p:nvSpPr>
            <p:cNvPr id="45" name="Google Shape;14256;p85">
              <a:extLst>
                <a:ext uri="{FF2B5EF4-FFF2-40B4-BE49-F238E27FC236}">
                  <a16:creationId xmlns:a16="http://schemas.microsoft.com/office/drawing/2014/main" id="{7C9D54D9-154F-4E6C-9991-F68DFBD326C8}"/>
                </a:ext>
              </a:extLst>
            </p:cNvPr>
            <p:cNvSpPr/>
            <p:nvPr/>
          </p:nvSpPr>
          <p:spPr>
            <a:xfrm>
              <a:off x="6558300" y="1538193"/>
              <a:ext cx="382788" cy="328613"/>
            </a:xfrm>
            <a:custGeom>
              <a:avLst/>
              <a:gdLst/>
              <a:ahLst/>
              <a:cxnLst/>
              <a:rect l="l" t="t" r="r" b="b"/>
              <a:pathLst>
                <a:path w="12026" h="10324" extrusionOk="0">
                  <a:moveTo>
                    <a:pt x="6859" y="358"/>
                  </a:moveTo>
                  <a:cubicBezTo>
                    <a:pt x="7037" y="358"/>
                    <a:pt x="7204" y="477"/>
                    <a:pt x="7228" y="656"/>
                  </a:cubicBezTo>
                  <a:lnTo>
                    <a:pt x="7454" y="1691"/>
                  </a:lnTo>
                  <a:lnTo>
                    <a:pt x="4513" y="1691"/>
                  </a:lnTo>
                  <a:lnTo>
                    <a:pt x="4763" y="656"/>
                  </a:lnTo>
                  <a:cubicBezTo>
                    <a:pt x="4811" y="477"/>
                    <a:pt x="4954" y="358"/>
                    <a:pt x="5132" y="358"/>
                  </a:cubicBezTo>
                  <a:close/>
                  <a:moveTo>
                    <a:pt x="2822" y="2037"/>
                  </a:moveTo>
                  <a:lnTo>
                    <a:pt x="2822" y="5835"/>
                  </a:lnTo>
                  <a:lnTo>
                    <a:pt x="2429" y="5835"/>
                  </a:lnTo>
                  <a:lnTo>
                    <a:pt x="2429" y="2037"/>
                  </a:lnTo>
                  <a:close/>
                  <a:moveTo>
                    <a:pt x="9597" y="2037"/>
                  </a:moveTo>
                  <a:lnTo>
                    <a:pt x="9597" y="5835"/>
                  </a:lnTo>
                  <a:lnTo>
                    <a:pt x="9192" y="5835"/>
                  </a:lnTo>
                  <a:lnTo>
                    <a:pt x="9192" y="2037"/>
                  </a:lnTo>
                  <a:close/>
                  <a:moveTo>
                    <a:pt x="8835" y="2037"/>
                  </a:moveTo>
                  <a:lnTo>
                    <a:pt x="8835" y="5835"/>
                  </a:lnTo>
                  <a:lnTo>
                    <a:pt x="8823" y="5835"/>
                  </a:lnTo>
                  <a:cubicBezTo>
                    <a:pt x="8621" y="5835"/>
                    <a:pt x="8466" y="6001"/>
                    <a:pt x="8466" y="6192"/>
                  </a:cubicBezTo>
                  <a:lnTo>
                    <a:pt x="8466" y="6573"/>
                  </a:lnTo>
                  <a:lnTo>
                    <a:pt x="3561" y="6573"/>
                  </a:lnTo>
                  <a:lnTo>
                    <a:pt x="3561" y="6192"/>
                  </a:lnTo>
                  <a:cubicBezTo>
                    <a:pt x="3561" y="5978"/>
                    <a:pt x="3394" y="5835"/>
                    <a:pt x="3203" y="5835"/>
                  </a:cubicBezTo>
                  <a:lnTo>
                    <a:pt x="3180" y="5835"/>
                  </a:lnTo>
                  <a:lnTo>
                    <a:pt x="3180" y="2037"/>
                  </a:lnTo>
                  <a:close/>
                  <a:moveTo>
                    <a:pt x="2084" y="2037"/>
                  </a:moveTo>
                  <a:lnTo>
                    <a:pt x="2084" y="5835"/>
                  </a:lnTo>
                  <a:lnTo>
                    <a:pt x="2072" y="5835"/>
                  </a:lnTo>
                  <a:cubicBezTo>
                    <a:pt x="1858" y="5835"/>
                    <a:pt x="1715" y="6001"/>
                    <a:pt x="1715" y="6192"/>
                  </a:cubicBezTo>
                  <a:lnTo>
                    <a:pt x="1715" y="6573"/>
                  </a:lnTo>
                  <a:lnTo>
                    <a:pt x="1691" y="6573"/>
                  </a:lnTo>
                  <a:cubicBezTo>
                    <a:pt x="1677" y="6573"/>
                    <a:pt x="1663" y="6574"/>
                    <a:pt x="1648" y="6574"/>
                  </a:cubicBezTo>
                  <a:cubicBezTo>
                    <a:pt x="930" y="6574"/>
                    <a:pt x="358" y="5987"/>
                    <a:pt x="358" y="5251"/>
                  </a:cubicBezTo>
                  <a:lnTo>
                    <a:pt x="358" y="2620"/>
                  </a:lnTo>
                  <a:cubicBezTo>
                    <a:pt x="358" y="2299"/>
                    <a:pt x="608" y="2037"/>
                    <a:pt x="941" y="2037"/>
                  </a:cubicBezTo>
                  <a:close/>
                  <a:moveTo>
                    <a:pt x="11097" y="2049"/>
                  </a:moveTo>
                  <a:cubicBezTo>
                    <a:pt x="11419" y="2049"/>
                    <a:pt x="11681" y="2299"/>
                    <a:pt x="11681" y="2632"/>
                  </a:cubicBezTo>
                  <a:lnTo>
                    <a:pt x="11681" y="5263"/>
                  </a:lnTo>
                  <a:cubicBezTo>
                    <a:pt x="11669" y="6001"/>
                    <a:pt x="11073" y="6597"/>
                    <a:pt x="10347" y="6597"/>
                  </a:cubicBezTo>
                  <a:lnTo>
                    <a:pt x="10323" y="6204"/>
                  </a:lnTo>
                  <a:cubicBezTo>
                    <a:pt x="10323" y="6001"/>
                    <a:pt x="10168" y="5847"/>
                    <a:pt x="9966" y="5847"/>
                  </a:cubicBezTo>
                  <a:lnTo>
                    <a:pt x="9954" y="5847"/>
                  </a:lnTo>
                  <a:lnTo>
                    <a:pt x="9954" y="2049"/>
                  </a:lnTo>
                  <a:close/>
                  <a:moveTo>
                    <a:pt x="3180" y="6192"/>
                  </a:moveTo>
                  <a:cubicBezTo>
                    <a:pt x="3180" y="6192"/>
                    <a:pt x="3203" y="6192"/>
                    <a:pt x="3203" y="6204"/>
                  </a:cubicBezTo>
                  <a:lnTo>
                    <a:pt x="3203" y="7144"/>
                  </a:lnTo>
                  <a:cubicBezTo>
                    <a:pt x="3203" y="7144"/>
                    <a:pt x="3203" y="7156"/>
                    <a:pt x="3180" y="7156"/>
                  </a:cubicBezTo>
                  <a:lnTo>
                    <a:pt x="2048" y="7156"/>
                  </a:lnTo>
                  <a:cubicBezTo>
                    <a:pt x="2048" y="7156"/>
                    <a:pt x="2037" y="7156"/>
                    <a:pt x="2037" y="7144"/>
                  </a:cubicBezTo>
                  <a:lnTo>
                    <a:pt x="2037" y="6204"/>
                  </a:lnTo>
                  <a:cubicBezTo>
                    <a:pt x="2037" y="6204"/>
                    <a:pt x="2037" y="6192"/>
                    <a:pt x="2048" y="6192"/>
                  </a:cubicBezTo>
                  <a:lnTo>
                    <a:pt x="2441" y="6192"/>
                  </a:lnTo>
                  <a:lnTo>
                    <a:pt x="2441" y="6573"/>
                  </a:lnTo>
                  <a:cubicBezTo>
                    <a:pt x="2441" y="6668"/>
                    <a:pt x="2525" y="6752"/>
                    <a:pt x="2620" y="6752"/>
                  </a:cubicBezTo>
                  <a:cubicBezTo>
                    <a:pt x="2727" y="6752"/>
                    <a:pt x="2799" y="6680"/>
                    <a:pt x="2799" y="6573"/>
                  </a:cubicBezTo>
                  <a:lnTo>
                    <a:pt x="2799" y="6192"/>
                  </a:lnTo>
                  <a:close/>
                  <a:moveTo>
                    <a:pt x="9966" y="6192"/>
                  </a:moveTo>
                  <a:cubicBezTo>
                    <a:pt x="9966" y="6192"/>
                    <a:pt x="9978" y="6192"/>
                    <a:pt x="9978" y="6204"/>
                  </a:cubicBezTo>
                  <a:lnTo>
                    <a:pt x="9990" y="7144"/>
                  </a:lnTo>
                  <a:lnTo>
                    <a:pt x="8835" y="7156"/>
                  </a:lnTo>
                  <a:cubicBezTo>
                    <a:pt x="8835" y="7156"/>
                    <a:pt x="8823" y="7156"/>
                    <a:pt x="8823" y="7144"/>
                  </a:cubicBezTo>
                  <a:lnTo>
                    <a:pt x="8823" y="6204"/>
                  </a:lnTo>
                  <a:cubicBezTo>
                    <a:pt x="8823" y="6204"/>
                    <a:pt x="8823" y="6192"/>
                    <a:pt x="8835" y="6192"/>
                  </a:cubicBezTo>
                  <a:lnTo>
                    <a:pt x="9228" y="6192"/>
                  </a:lnTo>
                  <a:lnTo>
                    <a:pt x="9228" y="6573"/>
                  </a:lnTo>
                  <a:cubicBezTo>
                    <a:pt x="9228" y="6680"/>
                    <a:pt x="9299" y="6752"/>
                    <a:pt x="9406" y="6752"/>
                  </a:cubicBezTo>
                  <a:cubicBezTo>
                    <a:pt x="9514" y="6752"/>
                    <a:pt x="9585" y="6680"/>
                    <a:pt x="9585" y="6573"/>
                  </a:cubicBezTo>
                  <a:lnTo>
                    <a:pt x="9585" y="6192"/>
                  </a:lnTo>
                  <a:close/>
                  <a:moveTo>
                    <a:pt x="727" y="6632"/>
                  </a:moveTo>
                  <a:cubicBezTo>
                    <a:pt x="989" y="6823"/>
                    <a:pt x="1322" y="6930"/>
                    <a:pt x="1679" y="6930"/>
                  </a:cubicBezTo>
                  <a:lnTo>
                    <a:pt x="1691" y="6930"/>
                  </a:lnTo>
                  <a:lnTo>
                    <a:pt x="1691" y="7121"/>
                  </a:lnTo>
                  <a:cubicBezTo>
                    <a:pt x="1691" y="7335"/>
                    <a:pt x="1858" y="7478"/>
                    <a:pt x="2048" y="7478"/>
                  </a:cubicBezTo>
                  <a:lnTo>
                    <a:pt x="2810" y="7478"/>
                  </a:lnTo>
                  <a:lnTo>
                    <a:pt x="2810" y="9966"/>
                  </a:lnTo>
                  <a:lnTo>
                    <a:pt x="2429" y="9966"/>
                  </a:lnTo>
                  <a:lnTo>
                    <a:pt x="2429" y="8085"/>
                  </a:lnTo>
                  <a:cubicBezTo>
                    <a:pt x="2429" y="7978"/>
                    <a:pt x="2346" y="7906"/>
                    <a:pt x="2239" y="7906"/>
                  </a:cubicBezTo>
                  <a:cubicBezTo>
                    <a:pt x="2144" y="7906"/>
                    <a:pt x="2060" y="7978"/>
                    <a:pt x="2060" y="8085"/>
                  </a:cubicBezTo>
                  <a:lnTo>
                    <a:pt x="2060" y="9966"/>
                  </a:lnTo>
                  <a:lnTo>
                    <a:pt x="1108" y="9966"/>
                  </a:lnTo>
                  <a:cubicBezTo>
                    <a:pt x="905" y="9966"/>
                    <a:pt x="727" y="9788"/>
                    <a:pt x="727" y="9585"/>
                  </a:cubicBezTo>
                  <a:lnTo>
                    <a:pt x="727" y="6632"/>
                  </a:lnTo>
                  <a:close/>
                  <a:moveTo>
                    <a:pt x="8466" y="6942"/>
                  </a:moveTo>
                  <a:lnTo>
                    <a:pt x="8466" y="7144"/>
                  </a:lnTo>
                  <a:cubicBezTo>
                    <a:pt x="8466" y="7347"/>
                    <a:pt x="8633" y="7502"/>
                    <a:pt x="8823" y="7502"/>
                  </a:cubicBezTo>
                  <a:lnTo>
                    <a:pt x="9585" y="7502"/>
                  </a:lnTo>
                  <a:lnTo>
                    <a:pt x="9597" y="9966"/>
                  </a:lnTo>
                  <a:lnTo>
                    <a:pt x="9192" y="9966"/>
                  </a:lnTo>
                  <a:lnTo>
                    <a:pt x="9192" y="8085"/>
                  </a:lnTo>
                  <a:cubicBezTo>
                    <a:pt x="9192" y="7978"/>
                    <a:pt x="9121" y="7906"/>
                    <a:pt x="9014" y="7906"/>
                  </a:cubicBezTo>
                  <a:cubicBezTo>
                    <a:pt x="8906" y="7906"/>
                    <a:pt x="8835" y="7978"/>
                    <a:pt x="8835" y="8085"/>
                  </a:cubicBezTo>
                  <a:lnTo>
                    <a:pt x="8835" y="9966"/>
                  </a:lnTo>
                  <a:lnTo>
                    <a:pt x="3168" y="9966"/>
                  </a:lnTo>
                  <a:lnTo>
                    <a:pt x="3168" y="7502"/>
                  </a:lnTo>
                  <a:lnTo>
                    <a:pt x="3180" y="7502"/>
                  </a:lnTo>
                  <a:cubicBezTo>
                    <a:pt x="3394" y="7502"/>
                    <a:pt x="3537" y="7335"/>
                    <a:pt x="3537" y="7144"/>
                  </a:cubicBezTo>
                  <a:lnTo>
                    <a:pt x="3537" y="6942"/>
                  </a:lnTo>
                  <a:close/>
                  <a:moveTo>
                    <a:pt x="11300" y="6656"/>
                  </a:moveTo>
                  <a:lnTo>
                    <a:pt x="11300" y="9585"/>
                  </a:lnTo>
                  <a:cubicBezTo>
                    <a:pt x="11300" y="9788"/>
                    <a:pt x="11121" y="9966"/>
                    <a:pt x="10907" y="9966"/>
                  </a:cubicBezTo>
                  <a:lnTo>
                    <a:pt x="9954" y="9966"/>
                  </a:lnTo>
                  <a:lnTo>
                    <a:pt x="9954" y="7502"/>
                  </a:lnTo>
                  <a:lnTo>
                    <a:pt x="9966" y="7502"/>
                  </a:lnTo>
                  <a:cubicBezTo>
                    <a:pt x="10180" y="7502"/>
                    <a:pt x="10323" y="7335"/>
                    <a:pt x="10323" y="7144"/>
                  </a:cubicBezTo>
                  <a:lnTo>
                    <a:pt x="10323" y="6954"/>
                  </a:lnTo>
                  <a:lnTo>
                    <a:pt x="10347" y="6954"/>
                  </a:lnTo>
                  <a:cubicBezTo>
                    <a:pt x="10704" y="6954"/>
                    <a:pt x="11026" y="6847"/>
                    <a:pt x="11300" y="6656"/>
                  </a:cubicBezTo>
                  <a:close/>
                  <a:moveTo>
                    <a:pt x="5144" y="1"/>
                  </a:moveTo>
                  <a:cubicBezTo>
                    <a:pt x="4787" y="1"/>
                    <a:pt x="4489" y="239"/>
                    <a:pt x="4418" y="584"/>
                  </a:cubicBezTo>
                  <a:lnTo>
                    <a:pt x="4168" y="1691"/>
                  </a:lnTo>
                  <a:lnTo>
                    <a:pt x="917" y="1691"/>
                  </a:lnTo>
                  <a:cubicBezTo>
                    <a:pt x="417" y="1691"/>
                    <a:pt x="1" y="2108"/>
                    <a:pt x="1" y="2620"/>
                  </a:cubicBezTo>
                  <a:lnTo>
                    <a:pt x="1" y="5251"/>
                  </a:lnTo>
                  <a:cubicBezTo>
                    <a:pt x="1" y="5656"/>
                    <a:pt x="132" y="6025"/>
                    <a:pt x="370" y="6311"/>
                  </a:cubicBezTo>
                  <a:lnTo>
                    <a:pt x="370" y="9585"/>
                  </a:lnTo>
                  <a:cubicBezTo>
                    <a:pt x="370" y="9990"/>
                    <a:pt x="703" y="10323"/>
                    <a:pt x="1120" y="10323"/>
                  </a:cubicBezTo>
                  <a:lnTo>
                    <a:pt x="10907" y="10323"/>
                  </a:lnTo>
                  <a:cubicBezTo>
                    <a:pt x="11311" y="10323"/>
                    <a:pt x="11657" y="10002"/>
                    <a:pt x="11657" y="9585"/>
                  </a:cubicBezTo>
                  <a:lnTo>
                    <a:pt x="11657" y="6311"/>
                  </a:lnTo>
                  <a:cubicBezTo>
                    <a:pt x="11883" y="6025"/>
                    <a:pt x="12026" y="5656"/>
                    <a:pt x="12026" y="5251"/>
                  </a:cubicBezTo>
                  <a:lnTo>
                    <a:pt x="12026" y="2620"/>
                  </a:lnTo>
                  <a:cubicBezTo>
                    <a:pt x="12026" y="2108"/>
                    <a:pt x="11609" y="1691"/>
                    <a:pt x="11097" y="1691"/>
                  </a:cubicBezTo>
                  <a:lnTo>
                    <a:pt x="7859" y="1691"/>
                  </a:lnTo>
                  <a:lnTo>
                    <a:pt x="7609" y="584"/>
                  </a:lnTo>
                  <a:cubicBezTo>
                    <a:pt x="7525" y="239"/>
                    <a:pt x="7228" y="1"/>
                    <a:pt x="68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257;p85">
              <a:extLst>
                <a:ext uri="{FF2B5EF4-FFF2-40B4-BE49-F238E27FC236}">
                  <a16:creationId xmlns:a16="http://schemas.microsoft.com/office/drawing/2014/main" id="{145C64BA-182B-4288-8C6F-C24B84DC922C}"/>
                </a:ext>
              </a:extLst>
            </p:cNvPr>
            <p:cNvSpPr/>
            <p:nvPr/>
          </p:nvSpPr>
          <p:spPr>
            <a:xfrm>
              <a:off x="6714426" y="1699635"/>
              <a:ext cx="70917" cy="34536"/>
            </a:xfrm>
            <a:custGeom>
              <a:avLst/>
              <a:gdLst/>
              <a:ahLst/>
              <a:cxnLst/>
              <a:rect l="l" t="t" r="r" b="b"/>
              <a:pathLst>
                <a:path w="2228" h="1085" extrusionOk="0">
                  <a:moveTo>
                    <a:pt x="358" y="1"/>
                  </a:moveTo>
                  <a:cubicBezTo>
                    <a:pt x="156" y="1"/>
                    <a:pt x="1" y="167"/>
                    <a:pt x="1" y="358"/>
                  </a:cubicBezTo>
                  <a:lnTo>
                    <a:pt x="1" y="727"/>
                  </a:lnTo>
                  <a:cubicBezTo>
                    <a:pt x="1" y="941"/>
                    <a:pt x="168" y="1084"/>
                    <a:pt x="358" y="1084"/>
                  </a:cubicBezTo>
                  <a:lnTo>
                    <a:pt x="1870" y="1084"/>
                  </a:lnTo>
                  <a:cubicBezTo>
                    <a:pt x="2073" y="1084"/>
                    <a:pt x="2227" y="918"/>
                    <a:pt x="2227" y="727"/>
                  </a:cubicBezTo>
                  <a:lnTo>
                    <a:pt x="2227" y="358"/>
                  </a:lnTo>
                  <a:cubicBezTo>
                    <a:pt x="2227" y="167"/>
                    <a:pt x="2061" y="1"/>
                    <a:pt x="1870" y="1"/>
                  </a:cubicBezTo>
                  <a:lnTo>
                    <a:pt x="1668" y="1"/>
                  </a:lnTo>
                  <a:cubicBezTo>
                    <a:pt x="1573" y="1"/>
                    <a:pt x="1489" y="72"/>
                    <a:pt x="1489" y="179"/>
                  </a:cubicBezTo>
                  <a:cubicBezTo>
                    <a:pt x="1489" y="287"/>
                    <a:pt x="1573" y="358"/>
                    <a:pt x="1668" y="358"/>
                  </a:cubicBezTo>
                  <a:lnTo>
                    <a:pt x="1870" y="358"/>
                  </a:lnTo>
                  <a:cubicBezTo>
                    <a:pt x="1870" y="358"/>
                    <a:pt x="1882" y="358"/>
                    <a:pt x="1882" y="370"/>
                  </a:cubicBezTo>
                  <a:lnTo>
                    <a:pt x="1882" y="751"/>
                  </a:lnTo>
                  <a:cubicBezTo>
                    <a:pt x="1882" y="751"/>
                    <a:pt x="1882" y="763"/>
                    <a:pt x="1870" y="763"/>
                  </a:cubicBezTo>
                  <a:lnTo>
                    <a:pt x="358" y="763"/>
                  </a:lnTo>
                  <a:cubicBezTo>
                    <a:pt x="358" y="763"/>
                    <a:pt x="346" y="763"/>
                    <a:pt x="346" y="751"/>
                  </a:cubicBezTo>
                  <a:lnTo>
                    <a:pt x="346" y="370"/>
                  </a:lnTo>
                  <a:cubicBezTo>
                    <a:pt x="346" y="370"/>
                    <a:pt x="346" y="358"/>
                    <a:pt x="358" y="358"/>
                  </a:cubicBezTo>
                  <a:lnTo>
                    <a:pt x="930" y="358"/>
                  </a:lnTo>
                  <a:cubicBezTo>
                    <a:pt x="1037" y="358"/>
                    <a:pt x="1108" y="287"/>
                    <a:pt x="1108" y="179"/>
                  </a:cubicBezTo>
                  <a:cubicBezTo>
                    <a:pt x="1108" y="72"/>
                    <a:pt x="1037" y="1"/>
                    <a:pt x="9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215;p44">
            <a:extLst>
              <a:ext uri="{FF2B5EF4-FFF2-40B4-BE49-F238E27FC236}">
                <a16:creationId xmlns:a16="http://schemas.microsoft.com/office/drawing/2014/main" id="{6476D969-9D50-4DE5-8E33-D1317B70ECF0}"/>
              </a:ext>
            </a:extLst>
          </p:cNvPr>
          <p:cNvSpPr txBox="1">
            <a:spLocks/>
          </p:cNvSpPr>
          <p:nvPr/>
        </p:nvSpPr>
        <p:spPr>
          <a:xfrm>
            <a:off x="128851" y="3859068"/>
            <a:ext cx="1599771" cy="3594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dirty="0"/>
              <a:t>Consolidation</a:t>
            </a:r>
          </a:p>
        </p:txBody>
      </p:sp>
      <p:sp>
        <p:nvSpPr>
          <p:cNvPr id="24" name="Google Shape;2146;p66">
            <a:extLst>
              <a:ext uri="{FF2B5EF4-FFF2-40B4-BE49-F238E27FC236}">
                <a16:creationId xmlns:a16="http://schemas.microsoft.com/office/drawing/2014/main" id="{0C11978F-6A79-4368-9889-AE5BE0CEDE65}"/>
              </a:ext>
            </a:extLst>
          </p:cNvPr>
          <p:cNvSpPr/>
          <p:nvPr/>
        </p:nvSpPr>
        <p:spPr>
          <a:xfrm>
            <a:off x="4041778" y="406013"/>
            <a:ext cx="2271338" cy="4594860"/>
          </a:xfrm>
          <a:custGeom>
            <a:avLst/>
            <a:gdLst/>
            <a:ahLst/>
            <a:cxnLst/>
            <a:rect l="l" t="t" r="r" b="b"/>
            <a:pathLst>
              <a:path w="43370" h="85981" extrusionOk="0">
                <a:moveTo>
                  <a:pt x="25827" y="3794"/>
                </a:moveTo>
                <a:lnTo>
                  <a:pt x="25827" y="4045"/>
                </a:lnTo>
                <a:lnTo>
                  <a:pt x="25845" y="4047"/>
                </a:lnTo>
                <a:cubicBezTo>
                  <a:pt x="25856" y="4066"/>
                  <a:pt x="25857" y="4090"/>
                  <a:pt x="25850" y="4111"/>
                </a:cubicBezTo>
                <a:lnTo>
                  <a:pt x="17205" y="4129"/>
                </a:lnTo>
                <a:lnTo>
                  <a:pt x="17193" y="4382"/>
                </a:lnTo>
                <a:lnTo>
                  <a:pt x="17156" y="4111"/>
                </a:lnTo>
                <a:cubicBezTo>
                  <a:pt x="17147" y="4092"/>
                  <a:pt x="17148" y="4068"/>
                  <a:pt x="17159" y="4048"/>
                </a:cubicBezTo>
                <a:lnTo>
                  <a:pt x="17226" y="4048"/>
                </a:lnTo>
                <a:lnTo>
                  <a:pt x="25807" y="4047"/>
                </a:lnTo>
                <a:lnTo>
                  <a:pt x="25827" y="3794"/>
                </a:lnTo>
                <a:close/>
                <a:moveTo>
                  <a:pt x="17178" y="3543"/>
                </a:moveTo>
                <a:cubicBezTo>
                  <a:pt x="16876" y="3543"/>
                  <a:pt x="16647" y="3775"/>
                  <a:pt x="16647" y="4083"/>
                </a:cubicBezTo>
                <a:cubicBezTo>
                  <a:pt x="16647" y="4395"/>
                  <a:pt x="16881" y="4631"/>
                  <a:pt x="17223" y="4631"/>
                </a:cubicBezTo>
                <a:lnTo>
                  <a:pt x="17227" y="4631"/>
                </a:lnTo>
                <a:lnTo>
                  <a:pt x="25757" y="4630"/>
                </a:lnTo>
                <a:cubicBezTo>
                  <a:pt x="25765" y="4631"/>
                  <a:pt x="25805" y="4633"/>
                  <a:pt x="25812" y="4633"/>
                </a:cubicBezTo>
                <a:cubicBezTo>
                  <a:pt x="26122" y="4633"/>
                  <a:pt x="26357" y="4397"/>
                  <a:pt x="26357" y="4083"/>
                </a:cubicBezTo>
                <a:cubicBezTo>
                  <a:pt x="26357" y="3775"/>
                  <a:pt x="26129" y="3543"/>
                  <a:pt x="25827" y="3543"/>
                </a:cubicBezTo>
                <a:lnTo>
                  <a:pt x="17256" y="3549"/>
                </a:lnTo>
                <a:cubicBezTo>
                  <a:pt x="17245" y="3547"/>
                  <a:pt x="17187" y="3543"/>
                  <a:pt x="17178" y="3543"/>
                </a:cubicBezTo>
                <a:close/>
                <a:moveTo>
                  <a:pt x="41722" y="7196"/>
                </a:moveTo>
                <a:lnTo>
                  <a:pt x="41722" y="78527"/>
                </a:lnTo>
                <a:lnTo>
                  <a:pt x="1739" y="78527"/>
                </a:lnTo>
                <a:lnTo>
                  <a:pt x="1739" y="7196"/>
                </a:lnTo>
                <a:close/>
                <a:moveTo>
                  <a:pt x="1488" y="6694"/>
                </a:moveTo>
                <a:cubicBezTo>
                  <a:pt x="1349" y="6694"/>
                  <a:pt x="1237" y="6806"/>
                  <a:pt x="1237" y="6945"/>
                </a:cubicBezTo>
                <a:lnTo>
                  <a:pt x="1237" y="78778"/>
                </a:lnTo>
                <a:cubicBezTo>
                  <a:pt x="1237" y="78917"/>
                  <a:pt x="1349" y="79029"/>
                  <a:pt x="1488" y="79029"/>
                </a:cubicBezTo>
                <a:lnTo>
                  <a:pt x="41972" y="79029"/>
                </a:lnTo>
                <a:cubicBezTo>
                  <a:pt x="42111" y="79029"/>
                  <a:pt x="42223" y="78917"/>
                  <a:pt x="42223" y="78778"/>
                </a:cubicBezTo>
                <a:lnTo>
                  <a:pt x="42223" y="6945"/>
                </a:lnTo>
                <a:cubicBezTo>
                  <a:pt x="42223" y="6806"/>
                  <a:pt x="42111" y="6694"/>
                  <a:pt x="41972" y="6694"/>
                </a:cubicBezTo>
                <a:close/>
                <a:moveTo>
                  <a:pt x="7894" y="81457"/>
                </a:moveTo>
                <a:cubicBezTo>
                  <a:pt x="7754" y="81457"/>
                  <a:pt x="7642" y="81569"/>
                  <a:pt x="7642" y="81708"/>
                </a:cubicBezTo>
                <a:lnTo>
                  <a:pt x="7642" y="81926"/>
                </a:lnTo>
                <a:cubicBezTo>
                  <a:pt x="7642" y="82065"/>
                  <a:pt x="7754" y="82177"/>
                  <a:pt x="7894" y="82177"/>
                </a:cubicBezTo>
                <a:lnTo>
                  <a:pt x="9495" y="82177"/>
                </a:lnTo>
                <a:cubicBezTo>
                  <a:pt x="9625" y="82177"/>
                  <a:pt x="9734" y="82077"/>
                  <a:pt x="9744" y="81947"/>
                </a:cubicBezTo>
                <a:lnTo>
                  <a:pt x="9764" y="81729"/>
                </a:lnTo>
                <a:cubicBezTo>
                  <a:pt x="9776" y="81582"/>
                  <a:pt x="9660" y="81457"/>
                  <a:pt x="9512" y="81457"/>
                </a:cubicBezTo>
                <a:close/>
                <a:moveTo>
                  <a:pt x="22144" y="81995"/>
                </a:moveTo>
                <a:lnTo>
                  <a:pt x="22144" y="82911"/>
                </a:lnTo>
                <a:lnTo>
                  <a:pt x="21208" y="82911"/>
                </a:lnTo>
                <a:lnTo>
                  <a:pt x="21208" y="81995"/>
                </a:lnTo>
                <a:close/>
                <a:moveTo>
                  <a:pt x="33797" y="83129"/>
                </a:moveTo>
                <a:cubicBezTo>
                  <a:pt x="33798" y="83130"/>
                  <a:pt x="33798" y="83130"/>
                  <a:pt x="33798" y="83131"/>
                </a:cubicBezTo>
                <a:lnTo>
                  <a:pt x="33797" y="83129"/>
                </a:lnTo>
                <a:close/>
                <a:moveTo>
                  <a:pt x="21046" y="81493"/>
                </a:moveTo>
                <a:cubicBezTo>
                  <a:pt x="20857" y="81493"/>
                  <a:pt x="20705" y="81646"/>
                  <a:pt x="20706" y="81835"/>
                </a:cubicBezTo>
                <a:lnTo>
                  <a:pt x="20706" y="83091"/>
                </a:lnTo>
                <a:cubicBezTo>
                  <a:pt x="20706" y="83268"/>
                  <a:pt x="20860" y="83413"/>
                  <a:pt x="21048" y="83413"/>
                </a:cubicBezTo>
                <a:lnTo>
                  <a:pt x="22304" y="83413"/>
                </a:lnTo>
                <a:lnTo>
                  <a:pt x="22304" y="83415"/>
                </a:lnTo>
                <a:cubicBezTo>
                  <a:pt x="22492" y="83415"/>
                  <a:pt x="22645" y="83268"/>
                  <a:pt x="22646" y="83091"/>
                </a:cubicBezTo>
                <a:lnTo>
                  <a:pt x="22646" y="81835"/>
                </a:lnTo>
                <a:cubicBezTo>
                  <a:pt x="22646" y="81647"/>
                  <a:pt x="22500" y="81493"/>
                  <a:pt x="22322" y="81493"/>
                </a:cubicBezTo>
                <a:lnTo>
                  <a:pt x="21048" y="81493"/>
                </a:lnTo>
                <a:cubicBezTo>
                  <a:pt x="21047" y="81493"/>
                  <a:pt x="21047" y="81493"/>
                  <a:pt x="21046" y="81493"/>
                </a:cubicBezTo>
                <a:close/>
                <a:moveTo>
                  <a:pt x="33684" y="81407"/>
                </a:moveTo>
                <a:cubicBezTo>
                  <a:pt x="33624" y="81407"/>
                  <a:pt x="33563" y="81420"/>
                  <a:pt x="33508" y="81446"/>
                </a:cubicBezTo>
                <a:cubicBezTo>
                  <a:pt x="33483" y="81458"/>
                  <a:pt x="33460" y="81476"/>
                  <a:pt x="33441" y="81496"/>
                </a:cubicBezTo>
                <a:lnTo>
                  <a:pt x="32861" y="82093"/>
                </a:lnTo>
                <a:cubicBezTo>
                  <a:pt x="32755" y="82198"/>
                  <a:pt x="32695" y="82342"/>
                  <a:pt x="32696" y="82490"/>
                </a:cubicBezTo>
                <a:cubicBezTo>
                  <a:pt x="32696" y="82668"/>
                  <a:pt x="32777" y="82796"/>
                  <a:pt x="32861" y="82904"/>
                </a:cubicBezTo>
                <a:lnTo>
                  <a:pt x="33442" y="83485"/>
                </a:lnTo>
                <a:cubicBezTo>
                  <a:pt x="33505" y="83551"/>
                  <a:pt x="33593" y="83587"/>
                  <a:pt x="33683" y="83587"/>
                </a:cubicBezTo>
                <a:lnTo>
                  <a:pt x="33683" y="83587"/>
                </a:lnTo>
                <a:cubicBezTo>
                  <a:pt x="33987" y="83585"/>
                  <a:pt x="34139" y="83219"/>
                  <a:pt x="33924" y="83004"/>
                </a:cubicBezTo>
                <a:lnTo>
                  <a:pt x="33411" y="82490"/>
                </a:lnTo>
                <a:lnTo>
                  <a:pt x="33925" y="81975"/>
                </a:lnTo>
                <a:cubicBezTo>
                  <a:pt x="34060" y="81842"/>
                  <a:pt x="34060" y="81626"/>
                  <a:pt x="33925" y="81493"/>
                </a:cubicBezTo>
                <a:cubicBezTo>
                  <a:pt x="33906" y="81475"/>
                  <a:pt x="33883" y="81458"/>
                  <a:pt x="33859" y="81446"/>
                </a:cubicBezTo>
                <a:cubicBezTo>
                  <a:pt x="33804" y="81420"/>
                  <a:pt x="33744" y="81407"/>
                  <a:pt x="33684" y="81407"/>
                </a:cubicBezTo>
                <a:close/>
                <a:moveTo>
                  <a:pt x="33683" y="83587"/>
                </a:moveTo>
                <a:cubicBezTo>
                  <a:pt x="33683" y="83587"/>
                  <a:pt x="33683" y="83587"/>
                  <a:pt x="33683" y="83587"/>
                </a:cubicBezTo>
                <a:lnTo>
                  <a:pt x="33684" y="83587"/>
                </a:lnTo>
                <a:cubicBezTo>
                  <a:pt x="33684" y="83587"/>
                  <a:pt x="33684" y="83587"/>
                  <a:pt x="33683" y="83587"/>
                </a:cubicBezTo>
                <a:close/>
                <a:moveTo>
                  <a:pt x="36715" y="501"/>
                </a:moveTo>
                <a:cubicBezTo>
                  <a:pt x="40106" y="501"/>
                  <a:pt x="42867" y="3262"/>
                  <a:pt x="42867" y="6654"/>
                </a:cubicBezTo>
                <a:lnTo>
                  <a:pt x="42867" y="79324"/>
                </a:lnTo>
                <a:cubicBezTo>
                  <a:pt x="42867" y="82717"/>
                  <a:pt x="40106" y="85476"/>
                  <a:pt x="36715" y="85476"/>
                </a:cubicBezTo>
                <a:lnTo>
                  <a:pt x="6656" y="85476"/>
                </a:lnTo>
                <a:cubicBezTo>
                  <a:pt x="3262" y="85476"/>
                  <a:pt x="503" y="82717"/>
                  <a:pt x="503" y="79324"/>
                </a:cubicBezTo>
                <a:lnTo>
                  <a:pt x="503" y="6654"/>
                </a:lnTo>
                <a:cubicBezTo>
                  <a:pt x="503" y="3262"/>
                  <a:pt x="3262" y="501"/>
                  <a:pt x="6656" y="501"/>
                </a:cubicBezTo>
                <a:close/>
                <a:moveTo>
                  <a:pt x="6656" y="0"/>
                </a:moveTo>
                <a:cubicBezTo>
                  <a:pt x="2986" y="0"/>
                  <a:pt x="1" y="2985"/>
                  <a:pt x="1" y="6655"/>
                </a:cubicBezTo>
                <a:lnTo>
                  <a:pt x="1" y="79324"/>
                </a:lnTo>
                <a:cubicBezTo>
                  <a:pt x="1" y="82995"/>
                  <a:pt x="2986" y="85980"/>
                  <a:pt x="6656" y="85980"/>
                </a:cubicBezTo>
                <a:lnTo>
                  <a:pt x="36715" y="85980"/>
                </a:lnTo>
                <a:cubicBezTo>
                  <a:pt x="40383" y="85980"/>
                  <a:pt x="43370" y="82993"/>
                  <a:pt x="43370" y="79324"/>
                </a:cubicBezTo>
                <a:lnTo>
                  <a:pt x="43370" y="6655"/>
                </a:lnTo>
                <a:cubicBezTo>
                  <a:pt x="43370" y="2985"/>
                  <a:pt x="40384" y="0"/>
                  <a:pt x="36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399AD4DE-93EB-4554-9387-11ADEE7CB8EE}"/>
              </a:ext>
            </a:extLst>
          </p:cNvPr>
          <p:cNvPicPr>
            <a:picLocks noChangeAspect="1"/>
          </p:cNvPicPr>
          <p:nvPr/>
        </p:nvPicPr>
        <p:blipFill>
          <a:blip r:embed="rId4"/>
          <a:stretch>
            <a:fillRect/>
          </a:stretch>
        </p:blipFill>
        <p:spPr>
          <a:xfrm>
            <a:off x="4125600" y="794632"/>
            <a:ext cx="2095486" cy="3797869"/>
          </a:xfrm>
          <a:prstGeom prst="rect">
            <a:avLst/>
          </a:prstGeom>
        </p:spPr>
      </p:pic>
      <p:sp>
        <p:nvSpPr>
          <p:cNvPr id="32" name="Google Shape;179;p40">
            <a:extLst>
              <a:ext uri="{FF2B5EF4-FFF2-40B4-BE49-F238E27FC236}">
                <a16:creationId xmlns:a16="http://schemas.microsoft.com/office/drawing/2014/main" id="{CFEC1A6D-0C75-4072-A7C8-9657F5AB6E39}"/>
              </a:ext>
            </a:extLst>
          </p:cNvPr>
          <p:cNvSpPr txBox="1">
            <a:spLocks noGrp="1"/>
          </p:cNvSpPr>
          <p:nvPr>
            <p:ph type="title"/>
          </p:nvPr>
        </p:nvSpPr>
        <p:spPr>
          <a:xfrm>
            <a:off x="-49290" y="229020"/>
            <a:ext cx="2726266"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New feature</a:t>
            </a:r>
            <a:endParaRPr sz="1800" dirty="0"/>
          </a:p>
        </p:txBody>
      </p:sp>
      <p:cxnSp>
        <p:nvCxnSpPr>
          <p:cNvPr id="33" name="Google Shape;216;p44">
            <a:extLst>
              <a:ext uri="{FF2B5EF4-FFF2-40B4-BE49-F238E27FC236}">
                <a16:creationId xmlns:a16="http://schemas.microsoft.com/office/drawing/2014/main" id="{3341B829-C8A7-4983-8ACA-5BC5CE55283C}"/>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34" name="Google Shape;215;p44">
            <a:extLst>
              <a:ext uri="{FF2B5EF4-FFF2-40B4-BE49-F238E27FC236}">
                <a16:creationId xmlns:a16="http://schemas.microsoft.com/office/drawing/2014/main" id="{2F85343C-0D0D-4010-8955-020395246FCE}"/>
              </a:ext>
            </a:extLst>
          </p:cNvPr>
          <p:cNvSpPr txBox="1">
            <a:spLocks/>
          </p:cNvSpPr>
          <p:nvPr/>
        </p:nvSpPr>
        <p:spPr>
          <a:xfrm>
            <a:off x="288492" y="1009504"/>
            <a:ext cx="2209409" cy="19792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285750" indent="-285750"/>
            <a:r>
              <a:rPr lang="en-US" sz="1200" dirty="0"/>
              <a:t>Integrity of files</a:t>
            </a:r>
          </a:p>
          <a:p>
            <a:pPr marL="285750" indent="-285750"/>
            <a:endParaRPr lang="en-US" sz="1200" dirty="0"/>
          </a:p>
          <a:p>
            <a:pPr marL="285750" indent="-285750"/>
            <a:r>
              <a:rPr lang="en-US" sz="1200" dirty="0"/>
              <a:t>One place for your search</a:t>
            </a:r>
          </a:p>
          <a:p>
            <a:pPr marL="0" indent="0">
              <a:buNone/>
            </a:pPr>
            <a:endParaRPr lang="en-US" sz="1200" dirty="0"/>
          </a:p>
          <a:p>
            <a:pPr marL="285750" indent="-285750"/>
            <a:r>
              <a:rPr lang="en-US" sz="1200" dirty="0"/>
              <a:t>Uniformity with date and logged by</a:t>
            </a:r>
          </a:p>
          <a:p>
            <a:pPr marL="285750" indent="-285750"/>
            <a:endParaRPr lang="en-US" sz="1200" dirty="0"/>
          </a:p>
          <a:p>
            <a:pPr marL="285750" indent="-285750"/>
            <a:r>
              <a:rPr lang="en-US" sz="1200" dirty="0"/>
              <a:t>Unlimited hosting space</a:t>
            </a:r>
          </a:p>
        </p:txBody>
      </p:sp>
      <p:grpSp>
        <p:nvGrpSpPr>
          <p:cNvPr id="35" name="Google Shape;10654;p79">
            <a:extLst>
              <a:ext uri="{FF2B5EF4-FFF2-40B4-BE49-F238E27FC236}">
                <a16:creationId xmlns:a16="http://schemas.microsoft.com/office/drawing/2014/main" id="{DD538604-61E3-46C5-9D06-5AF83D859F72}"/>
              </a:ext>
            </a:extLst>
          </p:cNvPr>
          <p:cNvGrpSpPr/>
          <p:nvPr/>
        </p:nvGrpSpPr>
        <p:grpSpPr>
          <a:xfrm>
            <a:off x="2581723" y="2224907"/>
            <a:ext cx="1110956" cy="828489"/>
            <a:chOff x="5216456" y="3725484"/>
            <a:chExt cx="356196" cy="265631"/>
          </a:xfrm>
          <a:solidFill>
            <a:srgbClr val="00CC66"/>
          </a:solidFill>
        </p:grpSpPr>
        <p:sp>
          <p:nvSpPr>
            <p:cNvPr id="36" name="Google Shape;10655;p79">
              <a:extLst>
                <a:ext uri="{FF2B5EF4-FFF2-40B4-BE49-F238E27FC236}">
                  <a16:creationId xmlns:a16="http://schemas.microsoft.com/office/drawing/2014/main" id="{78659AF1-CE6F-4D0E-ACF7-9D6DA067A17B}"/>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56;p79">
              <a:extLst>
                <a:ext uri="{FF2B5EF4-FFF2-40B4-BE49-F238E27FC236}">
                  <a16:creationId xmlns:a16="http://schemas.microsoft.com/office/drawing/2014/main" id="{7DAA2B23-0A2A-4786-941A-A9D70D7D52FF}"/>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207;p43">
            <a:extLst>
              <a:ext uri="{FF2B5EF4-FFF2-40B4-BE49-F238E27FC236}">
                <a16:creationId xmlns:a16="http://schemas.microsoft.com/office/drawing/2014/main" id="{B41F3693-1F19-4E48-9510-B9FD39D9D22F}"/>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22</a:t>
            </a:r>
          </a:p>
        </p:txBody>
      </p:sp>
    </p:spTree>
    <p:extLst>
      <p:ext uri="{BB962C8B-B14F-4D97-AF65-F5344CB8AC3E}">
        <p14:creationId xmlns:p14="http://schemas.microsoft.com/office/powerpoint/2010/main" val="380320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104" name="Google Shape;2117;p64">
            <a:extLst>
              <a:ext uri="{FF2B5EF4-FFF2-40B4-BE49-F238E27FC236}">
                <a16:creationId xmlns:a16="http://schemas.microsoft.com/office/drawing/2014/main" id="{E5151CF3-F2E8-464A-A5E0-78EB95CB2CAF}"/>
              </a:ext>
            </a:extLst>
          </p:cNvPr>
          <p:cNvGrpSpPr/>
          <p:nvPr/>
        </p:nvGrpSpPr>
        <p:grpSpPr>
          <a:xfrm>
            <a:off x="3658718" y="456970"/>
            <a:ext cx="3549179" cy="4297679"/>
            <a:chOff x="238125" y="1973675"/>
            <a:chExt cx="2558775" cy="1951825"/>
          </a:xfrm>
        </p:grpSpPr>
        <p:sp>
          <p:nvSpPr>
            <p:cNvPr id="105" name="Google Shape;2118;p64">
              <a:extLst>
                <a:ext uri="{FF2B5EF4-FFF2-40B4-BE49-F238E27FC236}">
                  <a16:creationId xmlns:a16="http://schemas.microsoft.com/office/drawing/2014/main" id="{5EFD136A-CA6F-422C-9C32-F70C00B5BC0A}"/>
                </a:ext>
              </a:extLst>
            </p:cNvPr>
            <p:cNvSpPr/>
            <p:nvPr/>
          </p:nvSpPr>
          <p:spPr>
            <a:xfrm>
              <a:off x="325550" y="2055000"/>
              <a:ext cx="2386075" cy="1459975"/>
            </a:xfrm>
            <a:custGeom>
              <a:avLst/>
              <a:gdLst/>
              <a:ahLst/>
              <a:cxnLst/>
              <a:rect l="l" t="t" r="r" b="b"/>
              <a:pathLst>
                <a:path w="95443" h="58399" extrusionOk="0">
                  <a:moveTo>
                    <a:pt x="94925" y="516"/>
                  </a:moveTo>
                  <a:lnTo>
                    <a:pt x="94925" y="57881"/>
                  </a:lnTo>
                  <a:lnTo>
                    <a:pt x="518" y="57881"/>
                  </a:lnTo>
                  <a:lnTo>
                    <a:pt x="518" y="516"/>
                  </a:lnTo>
                  <a:close/>
                  <a:moveTo>
                    <a:pt x="260" y="0"/>
                  </a:moveTo>
                  <a:cubicBezTo>
                    <a:pt x="118" y="0"/>
                    <a:pt x="1" y="115"/>
                    <a:pt x="1" y="259"/>
                  </a:cubicBezTo>
                  <a:lnTo>
                    <a:pt x="1" y="58140"/>
                  </a:lnTo>
                  <a:cubicBezTo>
                    <a:pt x="1" y="58282"/>
                    <a:pt x="118" y="58399"/>
                    <a:pt x="260" y="58399"/>
                  </a:cubicBezTo>
                  <a:lnTo>
                    <a:pt x="95184" y="58399"/>
                  </a:lnTo>
                  <a:cubicBezTo>
                    <a:pt x="95326" y="58399"/>
                    <a:pt x="95441" y="58282"/>
                    <a:pt x="95441" y="58140"/>
                  </a:cubicBezTo>
                  <a:lnTo>
                    <a:pt x="95441" y="259"/>
                  </a:lnTo>
                  <a:cubicBezTo>
                    <a:pt x="95442" y="115"/>
                    <a:pt x="95326" y="0"/>
                    <a:pt x="95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19;p64">
              <a:extLst>
                <a:ext uri="{FF2B5EF4-FFF2-40B4-BE49-F238E27FC236}">
                  <a16:creationId xmlns:a16="http://schemas.microsoft.com/office/drawing/2014/main" id="{246D8C67-6084-4B6F-92F7-2915180E799D}"/>
                </a:ext>
              </a:extLst>
            </p:cNvPr>
            <p:cNvSpPr/>
            <p:nvPr/>
          </p:nvSpPr>
          <p:spPr>
            <a:xfrm>
              <a:off x="1075325" y="3589700"/>
              <a:ext cx="884075" cy="335800"/>
            </a:xfrm>
            <a:custGeom>
              <a:avLst/>
              <a:gdLst/>
              <a:ahLst/>
              <a:cxnLst/>
              <a:rect l="l" t="t" r="r" b="b"/>
              <a:pathLst>
                <a:path w="35363" h="13432" extrusionOk="0">
                  <a:moveTo>
                    <a:pt x="28176" y="0"/>
                  </a:moveTo>
                  <a:cubicBezTo>
                    <a:pt x="28078" y="0"/>
                    <a:pt x="27996" y="34"/>
                    <a:pt x="27932" y="102"/>
                  </a:cubicBezTo>
                  <a:cubicBezTo>
                    <a:pt x="27790" y="253"/>
                    <a:pt x="27790" y="509"/>
                    <a:pt x="27932" y="1118"/>
                  </a:cubicBezTo>
                  <a:cubicBezTo>
                    <a:pt x="27985" y="1344"/>
                    <a:pt x="28047" y="1651"/>
                    <a:pt x="28119" y="2009"/>
                  </a:cubicBezTo>
                  <a:cubicBezTo>
                    <a:pt x="28420" y="3516"/>
                    <a:pt x="28876" y="5791"/>
                    <a:pt x="29651" y="7179"/>
                  </a:cubicBezTo>
                  <a:cubicBezTo>
                    <a:pt x="30394" y="8514"/>
                    <a:pt x="31835" y="9775"/>
                    <a:pt x="32886" y="10698"/>
                  </a:cubicBezTo>
                  <a:cubicBezTo>
                    <a:pt x="33194" y="10968"/>
                    <a:pt x="33463" y="11203"/>
                    <a:pt x="33660" y="11396"/>
                  </a:cubicBezTo>
                  <a:cubicBezTo>
                    <a:pt x="34197" y="11917"/>
                    <a:pt x="34530" y="12027"/>
                    <a:pt x="34711" y="12085"/>
                  </a:cubicBezTo>
                  <a:cubicBezTo>
                    <a:pt x="34724" y="12089"/>
                    <a:pt x="34738" y="12094"/>
                    <a:pt x="34750" y="12098"/>
                  </a:cubicBezTo>
                  <a:cubicBezTo>
                    <a:pt x="34781" y="12255"/>
                    <a:pt x="34798" y="12433"/>
                    <a:pt x="34708" y="12569"/>
                  </a:cubicBezTo>
                  <a:cubicBezTo>
                    <a:pt x="34621" y="12698"/>
                    <a:pt x="34443" y="12789"/>
                    <a:pt x="34176" y="12841"/>
                  </a:cubicBezTo>
                  <a:cubicBezTo>
                    <a:pt x="33894" y="12897"/>
                    <a:pt x="33576" y="12915"/>
                    <a:pt x="33188" y="12915"/>
                  </a:cubicBezTo>
                  <a:cubicBezTo>
                    <a:pt x="32866" y="12915"/>
                    <a:pt x="32496" y="12902"/>
                    <a:pt x="32057" y="12888"/>
                  </a:cubicBezTo>
                  <a:cubicBezTo>
                    <a:pt x="31412" y="12865"/>
                    <a:pt x="30607" y="12837"/>
                    <a:pt x="29586" y="12837"/>
                  </a:cubicBezTo>
                  <a:lnTo>
                    <a:pt x="8800" y="12837"/>
                  </a:lnTo>
                  <a:cubicBezTo>
                    <a:pt x="7800" y="12837"/>
                    <a:pt x="6833" y="12841"/>
                    <a:pt x="5939" y="12847"/>
                  </a:cubicBezTo>
                  <a:cubicBezTo>
                    <a:pt x="5199" y="12851"/>
                    <a:pt x="4507" y="12855"/>
                    <a:pt x="3887" y="12855"/>
                  </a:cubicBezTo>
                  <a:cubicBezTo>
                    <a:pt x="3179" y="12855"/>
                    <a:pt x="2567" y="12850"/>
                    <a:pt x="2090" y="12837"/>
                  </a:cubicBezTo>
                  <a:lnTo>
                    <a:pt x="1783" y="12828"/>
                  </a:lnTo>
                  <a:cubicBezTo>
                    <a:pt x="706" y="12798"/>
                    <a:pt x="700" y="12793"/>
                    <a:pt x="570" y="12668"/>
                  </a:cubicBezTo>
                  <a:cubicBezTo>
                    <a:pt x="526" y="12627"/>
                    <a:pt x="520" y="12598"/>
                    <a:pt x="520" y="12571"/>
                  </a:cubicBezTo>
                  <a:cubicBezTo>
                    <a:pt x="520" y="12511"/>
                    <a:pt x="556" y="12333"/>
                    <a:pt x="912" y="11971"/>
                  </a:cubicBezTo>
                  <a:cubicBezTo>
                    <a:pt x="1108" y="11772"/>
                    <a:pt x="1452" y="11550"/>
                    <a:pt x="1848" y="11293"/>
                  </a:cubicBezTo>
                  <a:cubicBezTo>
                    <a:pt x="2410" y="10928"/>
                    <a:pt x="3111" y="10473"/>
                    <a:pt x="3670" y="9890"/>
                  </a:cubicBezTo>
                  <a:lnTo>
                    <a:pt x="4006" y="9544"/>
                  </a:lnTo>
                  <a:cubicBezTo>
                    <a:pt x="4870" y="8657"/>
                    <a:pt x="5947" y="7555"/>
                    <a:pt x="6528" y="6084"/>
                  </a:cubicBezTo>
                  <a:cubicBezTo>
                    <a:pt x="7009" y="4866"/>
                    <a:pt x="7250" y="2705"/>
                    <a:pt x="7410" y="1274"/>
                  </a:cubicBezTo>
                  <a:cubicBezTo>
                    <a:pt x="7465" y="775"/>
                    <a:pt x="7515" y="343"/>
                    <a:pt x="7558" y="87"/>
                  </a:cubicBezTo>
                  <a:lnTo>
                    <a:pt x="7048" y="0"/>
                  </a:lnTo>
                  <a:cubicBezTo>
                    <a:pt x="7002" y="269"/>
                    <a:pt x="6956" y="688"/>
                    <a:pt x="6896" y="1217"/>
                  </a:cubicBezTo>
                  <a:cubicBezTo>
                    <a:pt x="6739" y="2621"/>
                    <a:pt x="6503" y="4741"/>
                    <a:pt x="6047" y="5895"/>
                  </a:cubicBezTo>
                  <a:cubicBezTo>
                    <a:pt x="5506" y="7268"/>
                    <a:pt x="4512" y="8286"/>
                    <a:pt x="3637" y="9183"/>
                  </a:cubicBezTo>
                  <a:lnTo>
                    <a:pt x="3298" y="9533"/>
                  </a:lnTo>
                  <a:cubicBezTo>
                    <a:pt x="2779" y="10073"/>
                    <a:pt x="2136" y="10490"/>
                    <a:pt x="1568" y="10859"/>
                  </a:cubicBezTo>
                  <a:cubicBezTo>
                    <a:pt x="1145" y="11133"/>
                    <a:pt x="780" y="11369"/>
                    <a:pt x="546" y="11608"/>
                  </a:cubicBezTo>
                  <a:cubicBezTo>
                    <a:pt x="172" y="11988"/>
                    <a:pt x="0" y="12296"/>
                    <a:pt x="5" y="12578"/>
                  </a:cubicBezTo>
                  <a:cubicBezTo>
                    <a:pt x="6" y="12752"/>
                    <a:pt x="78" y="12911"/>
                    <a:pt x="211" y="13040"/>
                  </a:cubicBezTo>
                  <a:cubicBezTo>
                    <a:pt x="492" y="13309"/>
                    <a:pt x="611" y="13312"/>
                    <a:pt x="1770" y="13345"/>
                  </a:cubicBezTo>
                  <a:lnTo>
                    <a:pt x="2075" y="13354"/>
                  </a:lnTo>
                  <a:cubicBezTo>
                    <a:pt x="2547" y="13367"/>
                    <a:pt x="3149" y="13372"/>
                    <a:pt x="3843" y="13372"/>
                  </a:cubicBezTo>
                  <a:cubicBezTo>
                    <a:pt x="4476" y="13372"/>
                    <a:pt x="5185" y="13368"/>
                    <a:pt x="5944" y="13364"/>
                  </a:cubicBezTo>
                  <a:cubicBezTo>
                    <a:pt x="6836" y="13358"/>
                    <a:pt x="7802" y="13354"/>
                    <a:pt x="8802" y="13354"/>
                  </a:cubicBezTo>
                  <a:lnTo>
                    <a:pt x="29586" y="13354"/>
                  </a:lnTo>
                  <a:cubicBezTo>
                    <a:pt x="30598" y="13354"/>
                    <a:pt x="31397" y="13381"/>
                    <a:pt x="32040" y="13403"/>
                  </a:cubicBezTo>
                  <a:cubicBezTo>
                    <a:pt x="32484" y="13420"/>
                    <a:pt x="32860" y="13432"/>
                    <a:pt x="33192" y="13432"/>
                  </a:cubicBezTo>
                  <a:cubicBezTo>
                    <a:pt x="33609" y="13432"/>
                    <a:pt x="33956" y="13412"/>
                    <a:pt x="34274" y="13348"/>
                  </a:cubicBezTo>
                  <a:cubicBezTo>
                    <a:pt x="34682" y="13269"/>
                    <a:pt x="34972" y="13103"/>
                    <a:pt x="35137" y="12856"/>
                  </a:cubicBezTo>
                  <a:cubicBezTo>
                    <a:pt x="35363" y="12517"/>
                    <a:pt x="35282" y="12127"/>
                    <a:pt x="35252" y="11980"/>
                  </a:cubicBezTo>
                  <a:cubicBezTo>
                    <a:pt x="35195" y="11701"/>
                    <a:pt x="35007" y="11639"/>
                    <a:pt x="34871" y="11593"/>
                  </a:cubicBezTo>
                  <a:cubicBezTo>
                    <a:pt x="34721" y="11545"/>
                    <a:pt x="34470" y="11463"/>
                    <a:pt x="34019" y="11025"/>
                  </a:cubicBezTo>
                  <a:cubicBezTo>
                    <a:pt x="33815" y="10828"/>
                    <a:pt x="33540" y="10585"/>
                    <a:pt x="33225" y="10309"/>
                  </a:cubicBezTo>
                  <a:cubicBezTo>
                    <a:pt x="32202" y="9412"/>
                    <a:pt x="30800" y="8183"/>
                    <a:pt x="30101" y="6928"/>
                  </a:cubicBezTo>
                  <a:cubicBezTo>
                    <a:pt x="29367" y="5611"/>
                    <a:pt x="28902" y="3294"/>
                    <a:pt x="28625" y="1909"/>
                  </a:cubicBezTo>
                  <a:cubicBezTo>
                    <a:pt x="28552" y="1542"/>
                    <a:pt x="28489" y="1231"/>
                    <a:pt x="28435" y="1000"/>
                  </a:cubicBezTo>
                  <a:cubicBezTo>
                    <a:pt x="28376" y="749"/>
                    <a:pt x="28353" y="598"/>
                    <a:pt x="28346" y="510"/>
                  </a:cubicBezTo>
                  <a:cubicBezTo>
                    <a:pt x="28373" y="500"/>
                    <a:pt x="28400" y="486"/>
                    <a:pt x="28422" y="468"/>
                  </a:cubicBezTo>
                  <a:lnTo>
                    <a:pt x="28537" y="268"/>
                  </a:lnTo>
                  <a:lnTo>
                    <a:pt x="28247" y="234"/>
                  </a:lnTo>
                  <a:lnTo>
                    <a:pt x="28111" y="56"/>
                  </a:lnTo>
                  <a:cubicBezTo>
                    <a:pt x="28153" y="24"/>
                    <a:pt x="28202" y="8"/>
                    <a:pt x="28254" y="8"/>
                  </a:cubicBezTo>
                  <a:cubicBezTo>
                    <a:pt x="28256" y="8"/>
                    <a:pt x="28258" y="8"/>
                    <a:pt x="28261" y="8"/>
                  </a:cubicBezTo>
                  <a:cubicBezTo>
                    <a:pt x="28231" y="3"/>
                    <a:pt x="28203" y="0"/>
                    <a:pt x="28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0;p64">
              <a:extLst>
                <a:ext uri="{FF2B5EF4-FFF2-40B4-BE49-F238E27FC236}">
                  <a16:creationId xmlns:a16="http://schemas.microsoft.com/office/drawing/2014/main" id="{455C0584-69D4-4C1F-8323-4CB01337C493}"/>
                </a:ext>
              </a:extLst>
            </p:cNvPr>
            <p:cNvSpPr/>
            <p:nvPr/>
          </p:nvSpPr>
          <p:spPr>
            <a:xfrm>
              <a:off x="238125" y="1973675"/>
              <a:ext cx="2558775" cy="1623600"/>
            </a:xfrm>
            <a:custGeom>
              <a:avLst/>
              <a:gdLst/>
              <a:ahLst/>
              <a:cxnLst/>
              <a:rect l="l" t="t" r="r" b="b"/>
              <a:pathLst>
                <a:path w="102351" h="64944" extrusionOk="0">
                  <a:moveTo>
                    <a:pt x="99608" y="516"/>
                  </a:moveTo>
                  <a:cubicBezTo>
                    <a:pt x="100838" y="516"/>
                    <a:pt x="101835" y="1513"/>
                    <a:pt x="101835" y="2744"/>
                  </a:cubicBezTo>
                  <a:lnTo>
                    <a:pt x="101835" y="62200"/>
                  </a:lnTo>
                  <a:cubicBezTo>
                    <a:pt x="101833" y="63429"/>
                    <a:pt x="100836" y="64425"/>
                    <a:pt x="99608" y="64426"/>
                  </a:cubicBezTo>
                  <a:lnTo>
                    <a:pt x="2743" y="64426"/>
                  </a:lnTo>
                  <a:cubicBezTo>
                    <a:pt x="1514" y="64425"/>
                    <a:pt x="519" y="63429"/>
                    <a:pt x="517" y="62200"/>
                  </a:cubicBezTo>
                  <a:lnTo>
                    <a:pt x="517" y="2744"/>
                  </a:lnTo>
                  <a:cubicBezTo>
                    <a:pt x="519" y="1515"/>
                    <a:pt x="1514" y="518"/>
                    <a:pt x="2743" y="516"/>
                  </a:cubicBezTo>
                  <a:close/>
                  <a:moveTo>
                    <a:pt x="2743" y="1"/>
                  </a:moveTo>
                  <a:cubicBezTo>
                    <a:pt x="1230" y="1"/>
                    <a:pt x="0" y="1229"/>
                    <a:pt x="0" y="2744"/>
                  </a:cubicBezTo>
                  <a:lnTo>
                    <a:pt x="0" y="62200"/>
                  </a:lnTo>
                  <a:cubicBezTo>
                    <a:pt x="0" y="63713"/>
                    <a:pt x="1230" y="64943"/>
                    <a:pt x="2743" y="64943"/>
                  </a:cubicBezTo>
                  <a:lnTo>
                    <a:pt x="99608" y="64943"/>
                  </a:lnTo>
                  <a:cubicBezTo>
                    <a:pt x="101120" y="64943"/>
                    <a:pt x="102351" y="63713"/>
                    <a:pt x="102351" y="62200"/>
                  </a:cubicBezTo>
                  <a:lnTo>
                    <a:pt x="102351" y="2744"/>
                  </a:lnTo>
                  <a:cubicBezTo>
                    <a:pt x="102351" y="1228"/>
                    <a:pt x="101123" y="1"/>
                    <a:pt x="99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1;p64">
              <a:extLst>
                <a:ext uri="{FF2B5EF4-FFF2-40B4-BE49-F238E27FC236}">
                  <a16:creationId xmlns:a16="http://schemas.microsoft.com/office/drawing/2014/main" id="{89B0C71A-6049-49C7-9BA7-E581B3901AE5}"/>
                </a:ext>
              </a:extLst>
            </p:cNvPr>
            <p:cNvSpPr/>
            <p:nvPr/>
          </p:nvSpPr>
          <p:spPr>
            <a:xfrm>
              <a:off x="255425" y="1991200"/>
              <a:ext cx="2524175" cy="1588500"/>
            </a:xfrm>
            <a:custGeom>
              <a:avLst/>
              <a:gdLst/>
              <a:ahLst/>
              <a:cxnLst/>
              <a:rect l="l" t="t" r="r" b="b"/>
              <a:pathLst>
                <a:path w="100967" h="63540" extrusionOk="0">
                  <a:moveTo>
                    <a:pt x="98640" y="518"/>
                  </a:moveTo>
                  <a:cubicBezTo>
                    <a:pt x="99639" y="518"/>
                    <a:pt x="100449" y="1328"/>
                    <a:pt x="100449" y="2328"/>
                  </a:cubicBezTo>
                  <a:lnTo>
                    <a:pt x="100449" y="61214"/>
                  </a:lnTo>
                  <a:cubicBezTo>
                    <a:pt x="100448" y="62212"/>
                    <a:pt x="99639" y="63022"/>
                    <a:pt x="98640" y="63024"/>
                  </a:cubicBezTo>
                  <a:lnTo>
                    <a:pt x="2328" y="63024"/>
                  </a:lnTo>
                  <a:cubicBezTo>
                    <a:pt x="1328" y="63022"/>
                    <a:pt x="519" y="62212"/>
                    <a:pt x="517" y="61214"/>
                  </a:cubicBezTo>
                  <a:lnTo>
                    <a:pt x="517" y="2328"/>
                  </a:lnTo>
                  <a:cubicBezTo>
                    <a:pt x="519" y="1328"/>
                    <a:pt x="1328" y="519"/>
                    <a:pt x="2328" y="518"/>
                  </a:cubicBezTo>
                  <a:close/>
                  <a:moveTo>
                    <a:pt x="2328" y="1"/>
                  </a:moveTo>
                  <a:cubicBezTo>
                    <a:pt x="1042" y="2"/>
                    <a:pt x="2" y="1043"/>
                    <a:pt x="0" y="2328"/>
                  </a:cubicBezTo>
                  <a:lnTo>
                    <a:pt x="0" y="61214"/>
                  </a:lnTo>
                  <a:cubicBezTo>
                    <a:pt x="2" y="62498"/>
                    <a:pt x="1042" y="63538"/>
                    <a:pt x="2328" y="63540"/>
                  </a:cubicBezTo>
                  <a:lnTo>
                    <a:pt x="98640" y="63540"/>
                  </a:lnTo>
                  <a:cubicBezTo>
                    <a:pt x="99925" y="63538"/>
                    <a:pt x="100965" y="62498"/>
                    <a:pt x="100967" y="61214"/>
                  </a:cubicBezTo>
                  <a:lnTo>
                    <a:pt x="100967" y="2328"/>
                  </a:lnTo>
                  <a:cubicBezTo>
                    <a:pt x="100967" y="1043"/>
                    <a:pt x="99925" y="1"/>
                    <a:pt x="98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22;p64">
              <a:extLst>
                <a:ext uri="{FF2B5EF4-FFF2-40B4-BE49-F238E27FC236}">
                  <a16:creationId xmlns:a16="http://schemas.microsoft.com/office/drawing/2014/main" id="{F2F4DA3F-ADC5-464C-AF0B-9D7D8A360DC6}"/>
                </a:ext>
              </a:extLst>
            </p:cNvPr>
            <p:cNvSpPr/>
            <p:nvPr/>
          </p:nvSpPr>
          <p:spPr>
            <a:xfrm>
              <a:off x="1091150" y="3888075"/>
              <a:ext cx="856825" cy="25"/>
            </a:xfrm>
            <a:custGeom>
              <a:avLst/>
              <a:gdLst/>
              <a:ahLst/>
              <a:cxnLst/>
              <a:rect l="l" t="t" r="r" b="b"/>
              <a:pathLst>
                <a:path w="34273" h="1" extrusionOk="0">
                  <a:moveTo>
                    <a:pt x="1" y="0"/>
                  </a:moveTo>
                  <a:lnTo>
                    <a:pt x="3427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3;p64">
              <a:extLst>
                <a:ext uri="{FF2B5EF4-FFF2-40B4-BE49-F238E27FC236}">
                  <a16:creationId xmlns:a16="http://schemas.microsoft.com/office/drawing/2014/main" id="{9153F6D2-2715-4CB2-98B9-396AF48ABF4C}"/>
                </a:ext>
              </a:extLst>
            </p:cNvPr>
            <p:cNvSpPr/>
            <p:nvPr/>
          </p:nvSpPr>
          <p:spPr>
            <a:xfrm>
              <a:off x="1091125" y="3881600"/>
              <a:ext cx="856850" cy="12925"/>
            </a:xfrm>
            <a:custGeom>
              <a:avLst/>
              <a:gdLst/>
              <a:ahLst/>
              <a:cxnLst/>
              <a:rect l="l" t="t" r="r" b="b"/>
              <a:pathLst>
                <a:path w="34274" h="517" extrusionOk="0">
                  <a:moveTo>
                    <a:pt x="0" y="1"/>
                  </a:moveTo>
                  <a:lnTo>
                    <a:pt x="0" y="516"/>
                  </a:lnTo>
                  <a:lnTo>
                    <a:pt x="34273" y="516"/>
                  </a:lnTo>
                  <a:lnTo>
                    <a:pt x="34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4" name="Google Shape;216;p44">
            <a:extLst>
              <a:ext uri="{FF2B5EF4-FFF2-40B4-BE49-F238E27FC236}">
                <a16:creationId xmlns:a16="http://schemas.microsoft.com/office/drawing/2014/main" id="{B8094185-7E5A-4F86-A411-999DD84CE38E}"/>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15" name="Google Shape;215;p44">
            <a:extLst>
              <a:ext uri="{FF2B5EF4-FFF2-40B4-BE49-F238E27FC236}">
                <a16:creationId xmlns:a16="http://schemas.microsoft.com/office/drawing/2014/main" id="{FC3C6D66-9656-4AF8-8738-BB94F2B08189}"/>
              </a:ext>
            </a:extLst>
          </p:cNvPr>
          <p:cNvSpPr txBox="1">
            <a:spLocks noGrp="1"/>
          </p:cNvSpPr>
          <p:nvPr>
            <p:ph type="body" idx="1"/>
          </p:nvPr>
        </p:nvSpPr>
        <p:spPr>
          <a:xfrm>
            <a:off x="288492" y="1009505"/>
            <a:ext cx="2581404" cy="1562245"/>
          </a:xfrm>
          <a:prstGeom prst="rect">
            <a:avLst/>
          </a:prstGeom>
        </p:spPr>
        <p:txBody>
          <a:bodyPr spcFirstLastPara="1" wrap="square" lIns="91425" tIns="91425" rIns="91425" bIns="91425" anchor="t" anchorCtr="0">
            <a:noAutofit/>
          </a:bodyPr>
          <a:lstStyle/>
          <a:p>
            <a:pPr marL="285750" indent="-285750"/>
            <a:r>
              <a:rPr lang="en-US" sz="1200" dirty="0"/>
              <a:t>Request IT to install app</a:t>
            </a:r>
          </a:p>
          <a:p>
            <a:pPr marL="0" indent="0">
              <a:buNone/>
            </a:pPr>
            <a:endParaRPr lang="en-US" sz="1200" dirty="0"/>
          </a:p>
          <a:p>
            <a:pPr marL="285750" indent="-285750"/>
            <a:r>
              <a:rPr lang="en-US" sz="1200" dirty="0"/>
              <a:t>Save/Print file to be shared</a:t>
            </a:r>
          </a:p>
          <a:p>
            <a:pPr marL="285750" indent="-285750"/>
            <a:endParaRPr lang="en-US" sz="1200" dirty="0"/>
          </a:p>
          <a:p>
            <a:pPr marL="285750" indent="-285750"/>
            <a:r>
              <a:rPr lang="en-US" sz="1200" dirty="0"/>
              <a:t>No cloud services</a:t>
            </a:r>
          </a:p>
          <a:p>
            <a:pPr marL="0" indent="0">
              <a:buNone/>
            </a:pPr>
            <a:endParaRPr lang="en-US" sz="1200" dirty="0"/>
          </a:p>
          <a:p>
            <a:pPr marL="285750" indent="-285750"/>
            <a:r>
              <a:rPr lang="en-US" sz="1200" dirty="0"/>
              <a:t>File extension compatibility</a:t>
            </a:r>
          </a:p>
        </p:txBody>
      </p:sp>
      <p:pic>
        <p:nvPicPr>
          <p:cNvPr id="4" name="Picture 3">
            <a:extLst>
              <a:ext uri="{FF2B5EF4-FFF2-40B4-BE49-F238E27FC236}">
                <a16:creationId xmlns:a16="http://schemas.microsoft.com/office/drawing/2014/main" id="{91931801-D47C-4C24-84AB-E2CDCAF14AAB}"/>
              </a:ext>
            </a:extLst>
          </p:cNvPr>
          <p:cNvPicPr>
            <a:picLocks noChangeAspect="1"/>
          </p:cNvPicPr>
          <p:nvPr/>
        </p:nvPicPr>
        <p:blipFill>
          <a:blip r:embed="rId3"/>
          <a:stretch>
            <a:fillRect/>
          </a:stretch>
        </p:blipFill>
        <p:spPr>
          <a:xfrm>
            <a:off x="3775172" y="666461"/>
            <a:ext cx="3309632" cy="3166512"/>
          </a:xfrm>
          <a:prstGeom prst="rect">
            <a:avLst/>
          </a:prstGeom>
        </p:spPr>
      </p:pic>
      <p:grpSp>
        <p:nvGrpSpPr>
          <p:cNvPr id="41" name="Google Shape;10706;p79">
            <a:extLst>
              <a:ext uri="{FF2B5EF4-FFF2-40B4-BE49-F238E27FC236}">
                <a16:creationId xmlns:a16="http://schemas.microsoft.com/office/drawing/2014/main" id="{E0CCDB6F-D7D7-4375-905B-C748CFACD76D}"/>
              </a:ext>
            </a:extLst>
          </p:cNvPr>
          <p:cNvGrpSpPr/>
          <p:nvPr/>
        </p:nvGrpSpPr>
        <p:grpSpPr>
          <a:xfrm>
            <a:off x="4403851" y="1273003"/>
            <a:ext cx="2233561" cy="2241379"/>
            <a:chOff x="5779408" y="3699191"/>
            <a:chExt cx="317645" cy="318757"/>
          </a:xfrm>
          <a:solidFill>
            <a:srgbClr val="FF0000"/>
          </a:solidFill>
        </p:grpSpPr>
        <p:sp>
          <p:nvSpPr>
            <p:cNvPr id="42" name="Google Shape;10707;p79">
              <a:extLst>
                <a:ext uri="{FF2B5EF4-FFF2-40B4-BE49-F238E27FC236}">
                  <a16:creationId xmlns:a16="http://schemas.microsoft.com/office/drawing/2014/main" id="{630596B2-8066-4C71-A66C-DE4AD2146200}"/>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08;p79">
              <a:extLst>
                <a:ext uri="{FF2B5EF4-FFF2-40B4-BE49-F238E27FC236}">
                  <a16:creationId xmlns:a16="http://schemas.microsoft.com/office/drawing/2014/main" id="{3E4D50A4-5A6C-49CB-95FE-219F9F1A61CB}"/>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14367;p85">
            <a:extLst>
              <a:ext uri="{FF2B5EF4-FFF2-40B4-BE49-F238E27FC236}">
                <a16:creationId xmlns:a16="http://schemas.microsoft.com/office/drawing/2014/main" id="{4B6F4C12-C89C-4C68-BCAA-CB499543BEF6}"/>
              </a:ext>
            </a:extLst>
          </p:cNvPr>
          <p:cNvGrpSpPr/>
          <p:nvPr/>
        </p:nvGrpSpPr>
        <p:grpSpPr>
          <a:xfrm>
            <a:off x="1357480" y="4346699"/>
            <a:ext cx="696569" cy="572383"/>
            <a:chOff x="7009649" y="1541981"/>
            <a:chExt cx="524940" cy="320655"/>
          </a:xfrm>
        </p:grpSpPr>
        <p:sp>
          <p:nvSpPr>
            <p:cNvPr id="93" name="Google Shape;14368;p85">
              <a:extLst>
                <a:ext uri="{FF2B5EF4-FFF2-40B4-BE49-F238E27FC236}">
                  <a16:creationId xmlns:a16="http://schemas.microsoft.com/office/drawing/2014/main" id="{302E73DF-CE14-4EE4-B04E-3DEB0C803E37}"/>
                </a:ext>
              </a:extLst>
            </p:cNvPr>
            <p:cNvSpPr/>
            <p:nvPr/>
          </p:nvSpPr>
          <p:spPr>
            <a:xfrm>
              <a:off x="7009649" y="1541981"/>
              <a:ext cx="524940" cy="320655"/>
            </a:xfrm>
            <a:custGeom>
              <a:avLst/>
              <a:gdLst/>
              <a:ahLst/>
              <a:cxnLst/>
              <a:rect l="l" t="t" r="r" b="b"/>
              <a:pathLst>
                <a:path w="16492" h="10074" extrusionOk="0">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369;p85">
              <a:extLst>
                <a:ext uri="{FF2B5EF4-FFF2-40B4-BE49-F238E27FC236}">
                  <a16:creationId xmlns:a16="http://schemas.microsoft.com/office/drawing/2014/main" id="{C0842CC7-CCAC-4BA6-9E12-1D3AC6DA34F5}"/>
                </a:ext>
              </a:extLst>
            </p:cNvPr>
            <p:cNvSpPr/>
            <p:nvPr/>
          </p:nvSpPr>
          <p:spPr>
            <a:xfrm>
              <a:off x="7110104" y="1604909"/>
              <a:ext cx="61782" cy="41697"/>
            </a:xfrm>
            <a:custGeom>
              <a:avLst/>
              <a:gdLst/>
              <a:ahLst/>
              <a:cxnLst/>
              <a:rect l="l" t="t" r="r" b="b"/>
              <a:pathLst>
                <a:path w="1941" h="1310" extrusionOk="0">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370;p85">
              <a:extLst>
                <a:ext uri="{FF2B5EF4-FFF2-40B4-BE49-F238E27FC236}">
                  <a16:creationId xmlns:a16="http://schemas.microsoft.com/office/drawing/2014/main" id="{2E408745-4CC7-40AB-A501-EB3C1C12DF1B}"/>
                </a:ext>
              </a:extLst>
            </p:cNvPr>
            <p:cNvSpPr/>
            <p:nvPr/>
          </p:nvSpPr>
          <p:spPr>
            <a:xfrm>
              <a:off x="7110455" y="1655296"/>
              <a:ext cx="96700" cy="15183"/>
            </a:xfrm>
            <a:custGeom>
              <a:avLst/>
              <a:gdLst/>
              <a:ahLst/>
              <a:cxnLst/>
              <a:rect l="l" t="t" r="r" b="b"/>
              <a:pathLst>
                <a:path w="3038" h="477" extrusionOk="0">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371;p85">
              <a:extLst>
                <a:ext uri="{FF2B5EF4-FFF2-40B4-BE49-F238E27FC236}">
                  <a16:creationId xmlns:a16="http://schemas.microsoft.com/office/drawing/2014/main" id="{274572C0-78C2-4CC6-BF4B-38FA800D003D}"/>
                </a:ext>
              </a:extLst>
            </p:cNvPr>
            <p:cNvSpPr/>
            <p:nvPr/>
          </p:nvSpPr>
          <p:spPr>
            <a:xfrm>
              <a:off x="7146104" y="1676909"/>
              <a:ext cx="61050" cy="41729"/>
            </a:xfrm>
            <a:custGeom>
              <a:avLst/>
              <a:gdLst/>
              <a:ahLst/>
              <a:cxnLst/>
              <a:rect l="l" t="t" r="r" b="b"/>
              <a:pathLst>
                <a:path w="1918" h="1311" extrusionOk="0">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372;p85">
              <a:extLst>
                <a:ext uri="{FF2B5EF4-FFF2-40B4-BE49-F238E27FC236}">
                  <a16:creationId xmlns:a16="http://schemas.microsoft.com/office/drawing/2014/main" id="{9C4DD785-DAE8-4C23-B6DF-411918718168}"/>
                </a:ext>
              </a:extLst>
            </p:cNvPr>
            <p:cNvSpPr/>
            <p:nvPr/>
          </p:nvSpPr>
          <p:spPr>
            <a:xfrm>
              <a:off x="7110455" y="1726563"/>
              <a:ext cx="96700" cy="15183"/>
            </a:xfrm>
            <a:custGeom>
              <a:avLst/>
              <a:gdLst/>
              <a:ahLst/>
              <a:cxnLst/>
              <a:rect l="l" t="t" r="r" b="b"/>
              <a:pathLst>
                <a:path w="3038" h="477" extrusionOk="0">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373;p85">
              <a:extLst>
                <a:ext uri="{FF2B5EF4-FFF2-40B4-BE49-F238E27FC236}">
                  <a16:creationId xmlns:a16="http://schemas.microsoft.com/office/drawing/2014/main" id="{75261DA1-923E-4C0E-9FBF-300774FE2D2D}"/>
                </a:ext>
              </a:extLst>
            </p:cNvPr>
            <p:cNvSpPr/>
            <p:nvPr/>
          </p:nvSpPr>
          <p:spPr>
            <a:xfrm>
              <a:off x="7262825" y="1636739"/>
              <a:ext cx="48541" cy="80371"/>
            </a:xfrm>
            <a:custGeom>
              <a:avLst/>
              <a:gdLst/>
              <a:ahLst/>
              <a:cxnLst/>
              <a:rect l="l" t="t" r="r" b="b"/>
              <a:pathLst>
                <a:path w="1525" h="2525" extrusionOk="0">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374;p85">
              <a:extLst>
                <a:ext uri="{FF2B5EF4-FFF2-40B4-BE49-F238E27FC236}">
                  <a16:creationId xmlns:a16="http://schemas.microsoft.com/office/drawing/2014/main" id="{FB319DF4-A5FB-4B2C-A618-9C0C96BBE12C}"/>
                </a:ext>
              </a:extLst>
            </p:cNvPr>
            <p:cNvSpPr/>
            <p:nvPr/>
          </p:nvSpPr>
          <p:spPr>
            <a:xfrm>
              <a:off x="7380691" y="1636357"/>
              <a:ext cx="48891" cy="80371"/>
            </a:xfrm>
            <a:custGeom>
              <a:avLst/>
              <a:gdLst/>
              <a:ahLst/>
              <a:cxnLst/>
              <a:rect l="l" t="t" r="r" b="b"/>
              <a:pathLst>
                <a:path w="1536" h="2525" extrusionOk="0">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375;p85">
              <a:extLst>
                <a:ext uri="{FF2B5EF4-FFF2-40B4-BE49-F238E27FC236}">
                  <a16:creationId xmlns:a16="http://schemas.microsoft.com/office/drawing/2014/main" id="{F666772B-A86C-4EC7-8E44-544A0B646FBC}"/>
                </a:ext>
              </a:extLst>
            </p:cNvPr>
            <p:cNvSpPr/>
            <p:nvPr/>
          </p:nvSpPr>
          <p:spPr>
            <a:xfrm>
              <a:off x="7321933" y="1626744"/>
              <a:ext cx="48923" cy="99851"/>
            </a:xfrm>
            <a:custGeom>
              <a:avLst/>
              <a:gdLst/>
              <a:ahLst/>
              <a:cxnLst/>
              <a:rect l="l" t="t" r="r" b="b"/>
              <a:pathLst>
                <a:path w="1537" h="3137" extrusionOk="0">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4381;p85">
            <a:extLst>
              <a:ext uri="{FF2B5EF4-FFF2-40B4-BE49-F238E27FC236}">
                <a16:creationId xmlns:a16="http://schemas.microsoft.com/office/drawing/2014/main" id="{E42F4DA9-9130-4A45-9937-D1F39585C2A9}"/>
              </a:ext>
            </a:extLst>
          </p:cNvPr>
          <p:cNvGrpSpPr/>
          <p:nvPr/>
        </p:nvGrpSpPr>
        <p:grpSpPr>
          <a:xfrm>
            <a:off x="521324" y="4307481"/>
            <a:ext cx="696569" cy="627894"/>
            <a:chOff x="7582302" y="1499934"/>
            <a:chExt cx="369133" cy="360411"/>
          </a:xfrm>
        </p:grpSpPr>
        <p:sp>
          <p:nvSpPr>
            <p:cNvPr id="102" name="Google Shape;14382;p85">
              <a:extLst>
                <a:ext uri="{FF2B5EF4-FFF2-40B4-BE49-F238E27FC236}">
                  <a16:creationId xmlns:a16="http://schemas.microsoft.com/office/drawing/2014/main" id="{F6CB4F7E-8B48-4007-9829-B225D542CC83}"/>
                </a:ext>
              </a:extLst>
            </p:cNvPr>
            <p:cNvSpPr/>
            <p:nvPr/>
          </p:nvSpPr>
          <p:spPr>
            <a:xfrm>
              <a:off x="7582302" y="1499934"/>
              <a:ext cx="369133" cy="360411"/>
            </a:xfrm>
            <a:custGeom>
              <a:avLst/>
              <a:gdLst/>
              <a:ahLst/>
              <a:cxnLst/>
              <a:rect l="l" t="t" r="r" b="b"/>
              <a:pathLst>
                <a:path w="11597" h="11323" extrusionOk="0">
                  <a:moveTo>
                    <a:pt x="7204" y="595"/>
                  </a:moveTo>
                  <a:cubicBezTo>
                    <a:pt x="7418" y="595"/>
                    <a:pt x="7573" y="738"/>
                    <a:pt x="7608" y="917"/>
                  </a:cubicBezTo>
                  <a:cubicBezTo>
                    <a:pt x="7608" y="941"/>
                    <a:pt x="7620" y="976"/>
                    <a:pt x="7620" y="1000"/>
                  </a:cubicBezTo>
                  <a:lnTo>
                    <a:pt x="7620" y="1750"/>
                  </a:lnTo>
                  <a:lnTo>
                    <a:pt x="3322" y="1750"/>
                  </a:lnTo>
                  <a:lnTo>
                    <a:pt x="3322" y="1631"/>
                  </a:lnTo>
                  <a:cubicBezTo>
                    <a:pt x="3322" y="1227"/>
                    <a:pt x="3191" y="869"/>
                    <a:pt x="2953" y="595"/>
                  </a:cubicBezTo>
                  <a:close/>
                  <a:moveTo>
                    <a:pt x="1667" y="310"/>
                  </a:moveTo>
                  <a:cubicBezTo>
                    <a:pt x="2405" y="310"/>
                    <a:pt x="3001" y="905"/>
                    <a:pt x="3001" y="1631"/>
                  </a:cubicBezTo>
                  <a:cubicBezTo>
                    <a:pt x="3001" y="2358"/>
                    <a:pt x="2405" y="2953"/>
                    <a:pt x="1667" y="2953"/>
                  </a:cubicBezTo>
                  <a:cubicBezTo>
                    <a:pt x="941" y="2953"/>
                    <a:pt x="346" y="2358"/>
                    <a:pt x="346" y="1631"/>
                  </a:cubicBezTo>
                  <a:cubicBezTo>
                    <a:pt x="346" y="905"/>
                    <a:pt x="941" y="310"/>
                    <a:pt x="1667" y="310"/>
                  </a:cubicBezTo>
                  <a:close/>
                  <a:moveTo>
                    <a:pt x="7644" y="9775"/>
                  </a:moveTo>
                  <a:lnTo>
                    <a:pt x="7644" y="10513"/>
                  </a:lnTo>
                  <a:cubicBezTo>
                    <a:pt x="7644" y="10549"/>
                    <a:pt x="7644" y="10573"/>
                    <a:pt x="7620" y="10609"/>
                  </a:cubicBezTo>
                  <a:cubicBezTo>
                    <a:pt x="7585" y="10799"/>
                    <a:pt x="7418" y="10930"/>
                    <a:pt x="7227" y="10930"/>
                  </a:cubicBezTo>
                  <a:lnTo>
                    <a:pt x="2358" y="10930"/>
                  </a:lnTo>
                  <a:cubicBezTo>
                    <a:pt x="2131" y="10930"/>
                    <a:pt x="1941" y="10740"/>
                    <a:pt x="1941" y="10513"/>
                  </a:cubicBezTo>
                  <a:lnTo>
                    <a:pt x="1941" y="9775"/>
                  </a:lnTo>
                  <a:close/>
                  <a:moveTo>
                    <a:pt x="1667" y="0"/>
                  </a:moveTo>
                  <a:cubicBezTo>
                    <a:pt x="750" y="0"/>
                    <a:pt x="0" y="738"/>
                    <a:pt x="0" y="1667"/>
                  </a:cubicBezTo>
                  <a:cubicBezTo>
                    <a:pt x="0" y="2560"/>
                    <a:pt x="715" y="3298"/>
                    <a:pt x="1608" y="3334"/>
                  </a:cubicBezTo>
                  <a:lnTo>
                    <a:pt x="1608" y="4917"/>
                  </a:lnTo>
                  <a:cubicBezTo>
                    <a:pt x="1608" y="5013"/>
                    <a:pt x="1691" y="5084"/>
                    <a:pt x="1774" y="5084"/>
                  </a:cubicBezTo>
                  <a:cubicBezTo>
                    <a:pt x="1858" y="5084"/>
                    <a:pt x="1941" y="5013"/>
                    <a:pt x="1941" y="4917"/>
                  </a:cubicBezTo>
                  <a:lnTo>
                    <a:pt x="1941" y="3310"/>
                  </a:lnTo>
                  <a:cubicBezTo>
                    <a:pt x="2572" y="3203"/>
                    <a:pt x="3096" y="2739"/>
                    <a:pt x="3263" y="2119"/>
                  </a:cubicBezTo>
                  <a:lnTo>
                    <a:pt x="7644" y="2119"/>
                  </a:lnTo>
                  <a:lnTo>
                    <a:pt x="7644" y="3489"/>
                  </a:lnTo>
                  <a:lnTo>
                    <a:pt x="4929" y="3489"/>
                  </a:lnTo>
                  <a:lnTo>
                    <a:pt x="4929" y="2905"/>
                  </a:lnTo>
                  <a:cubicBezTo>
                    <a:pt x="4929" y="2822"/>
                    <a:pt x="4858" y="2751"/>
                    <a:pt x="4763" y="2751"/>
                  </a:cubicBezTo>
                  <a:cubicBezTo>
                    <a:pt x="4679" y="2751"/>
                    <a:pt x="4608" y="2822"/>
                    <a:pt x="4608" y="2905"/>
                  </a:cubicBezTo>
                  <a:lnTo>
                    <a:pt x="4608" y="3882"/>
                  </a:lnTo>
                  <a:lnTo>
                    <a:pt x="4608" y="7715"/>
                  </a:lnTo>
                  <a:lnTo>
                    <a:pt x="4608" y="8692"/>
                  </a:lnTo>
                  <a:cubicBezTo>
                    <a:pt x="4608" y="8775"/>
                    <a:pt x="4679" y="8847"/>
                    <a:pt x="4763" y="8847"/>
                  </a:cubicBezTo>
                  <a:cubicBezTo>
                    <a:pt x="4858" y="8847"/>
                    <a:pt x="4929" y="8775"/>
                    <a:pt x="4929" y="8692"/>
                  </a:cubicBezTo>
                  <a:lnTo>
                    <a:pt x="4929" y="8096"/>
                  </a:lnTo>
                  <a:lnTo>
                    <a:pt x="7644" y="8096"/>
                  </a:lnTo>
                  <a:lnTo>
                    <a:pt x="7644" y="9478"/>
                  </a:lnTo>
                  <a:lnTo>
                    <a:pt x="1941" y="9478"/>
                  </a:lnTo>
                  <a:lnTo>
                    <a:pt x="1941" y="5668"/>
                  </a:lnTo>
                  <a:cubicBezTo>
                    <a:pt x="1941" y="5572"/>
                    <a:pt x="1870" y="5501"/>
                    <a:pt x="1774" y="5501"/>
                  </a:cubicBezTo>
                  <a:cubicBezTo>
                    <a:pt x="1691" y="5501"/>
                    <a:pt x="1608" y="5572"/>
                    <a:pt x="1608" y="5668"/>
                  </a:cubicBezTo>
                  <a:lnTo>
                    <a:pt x="1608" y="9656"/>
                  </a:lnTo>
                  <a:lnTo>
                    <a:pt x="1608" y="10561"/>
                  </a:lnTo>
                  <a:cubicBezTo>
                    <a:pt x="1608" y="10978"/>
                    <a:pt x="1953" y="11323"/>
                    <a:pt x="2370" y="11323"/>
                  </a:cubicBezTo>
                  <a:lnTo>
                    <a:pt x="7239" y="11323"/>
                  </a:lnTo>
                  <a:cubicBezTo>
                    <a:pt x="7620" y="11323"/>
                    <a:pt x="7954" y="11025"/>
                    <a:pt x="8001" y="10632"/>
                  </a:cubicBezTo>
                  <a:lnTo>
                    <a:pt x="8001" y="10561"/>
                  </a:lnTo>
                  <a:lnTo>
                    <a:pt x="8001" y="9656"/>
                  </a:lnTo>
                  <a:lnTo>
                    <a:pt x="8001" y="8096"/>
                  </a:lnTo>
                  <a:lnTo>
                    <a:pt x="9025" y="8096"/>
                  </a:lnTo>
                  <a:cubicBezTo>
                    <a:pt x="9109" y="8096"/>
                    <a:pt x="9192" y="8013"/>
                    <a:pt x="9192" y="7930"/>
                  </a:cubicBezTo>
                  <a:cubicBezTo>
                    <a:pt x="9192" y="7834"/>
                    <a:pt x="9109" y="7763"/>
                    <a:pt x="9025" y="7763"/>
                  </a:cubicBezTo>
                  <a:lnTo>
                    <a:pt x="4977" y="7763"/>
                  </a:lnTo>
                  <a:cubicBezTo>
                    <a:pt x="4965" y="7763"/>
                    <a:pt x="4941" y="7751"/>
                    <a:pt x="4941" y="7727"/>
                  </a:cubicBezTo>
                  <a:lnTo>
                    <a:pt x="4941" y="3894"/>
                  </a:lnTo>
                  <a:cubicBezTo>
                    <a:pt x="4941" y="3882"/>
                    <a:pt x="4965" y="3858"/>
                    <a:pt x="4977" y="3858"/>
                  </a:cubicBezTo>
                  <a:lnTo>
                    <a:pt x="11228" y="3858"/>
                  </a:lnTo>
                  <a:cubicBezTo>
                    <a:pt x="11240" y="3858"/>
                    <a:pt x="11252" y="3882"/>
                    <a:pt x="11252" y="3894"/>
                  </a:cubicBezTo>
                  <a:lnTo>
                    <a:pt x="11252" y="7727"/>
                  </a:lnTo>
                  <a:cubicBezTo>
                    <a:pt x="11252" y="7751"/>
                    <a:pt x="11240" y="7763"/>
                    <a:pt x="11228" y="7763"/>
                  </a:cubicBezTo>
                  <a:lnTo>
                    <a:pt x="9763" y="7763"/>
                  </a:lnTo>
                  <a:cubicBezTo>
                    <a:pt x="9680" y="7763"/>
                    <a:pt x="9609" y="7834"/>
                    <a:pt x="9609" y="7930"/>
                  </a:cubicBezTo>
                  <a:cubicBezTo>
                    <a:pt x="9609" y="8013"/>
                    <a:pt x="9680" y="8096"/>
                    <a:pt x="9763" y="8096"/>
                  </a:cubicBezTo>
                  <a:lnTo>
                    <a:pt x="11228" y="8096"/>
                  </a:lnTo>
                  <a:cubicBezTo>
                    <a:pt x="11430" y="8096"/>
                    <a:pt x="11597" y="7930"/>
                    <a:pt x="11597" y="7715"/>
                  </a:cubicBezTo>
                  <a:lnTo>
                    <a:pt x="11597" y="3882"/>
                  </a:lnTo>
                  <a:cubicBezTo>
                    <a:pt x="11585" y="3632"/>
                    <a:pt x="11418" y="3465"/>
                    <a:pt x="11216" y="3465"/>
                  </a:cubicBezTo>
                  <a:lnTo>
                    <a:pt x="7977" y="3465"/>
                  </a:lnTo>
                  <a:lnTo>
                    <a:pt x="7977" y="1929"/>
                  </a:lnTo>
                  <a:lnTo>
                    <a:pt x="7977" y="1024"/>
                  </a:lnTo>
                  <a:lnTo>
                    <a:pt x="7977" y="953"/>
                  </a:lnTo>
                  <a:cubicBezTo>
                    <a:pt x="7942" y="560"/>
                    <a:pt x="7620" y="262"/>
                    <a:pt x="7227" y="262"/>
                  </a:cubicBezTo>
                  <a:lnTo>
                    <a:pt x="2655" y="262"/>
                  </a:lnTo>
                  <a:cubicBezTo>
                    <a:pt x="2643" y="262"/>
                    <a:pt x="2620" y="262"/>
                    <a:pt x="2608" y="274"/>
                  </a:cubicBezTo>
                  <a:cubicBezTo>
                    <a:pt x="2346" y="95"/>
                    <a:pt x="2012" y="0"/>
                    <a:pt x="16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83;p85">
              <a:extLst>
                <a:ext uri="{FF2B5EF4-FFF2-40B4-BE49-F238E27FC236}">
                  <a16:creationId xmlns:a16="http://schemas.microsoft.com/office/drawing/2014/main" id="{40BAD257-C1EB-4B41-B443-35911CED2AAA}"/>
                </a:ext>
              </a:extLst>
            </p:cNvPr>
            <p:cNvSpPr/>
            <p:nvPr/>
          </p:nvSpPr>
          <p:spPr>
            <a:xfrm>
              <a:off x="7850598" y="1634829"/>
              <a:ext cx="77729" cy="51214"/>
            </a:xfrm>
            <a:custGeom>
              <a:avLst/>
              <a:gdLst/>
              <a:ahLst/>
              <a:cxnLst/>
              <a:rect l="l" t="t" r="r" b="b"/>
              <a:pathLst>
                <a:path w="2442" h="1609" extrusionOk="0">
                  <a:moveTo>
                    <a:pt x="1656" y="322"/>
                  </a:moveTo>
                  <a:cubicBezTo>
                    <a:pt x="1906" y="322"/>
                    <a:pt x="2108" y="537"/>
                    <a:pt x="2108" y="787"/>
                  </a:cubicBezTo>
                  <a:cubicBezTo>
                    <a:pt x="2108" y="1037"/>
                    <a:pt x="1906" y="1251"/>
                    <a:pt x="1656" y="1251"/>
                  </a:cubicBezTo>
                  <a:cubicBezTo>
                    <a:pt x="1394" y="1251"/>
                    <a:pt x="1191" y="1037"/>
                    <a:pt x="1191" y="787"/>
                  </a:cubicBezTo>
                  <a:cubicBezTo>
                    <a:pt x="1191" y="537"/>
                    <a:pt x="1394" y="322"/>
                    <a:pt x="1656" y="322"/>
                  </a:cubicBezTo>
                  <a:close/>
                  <a:moveTo>
                    <a:pt x="799" y="322"/>
                  </a:moveTo>
                  <a:cubicBezTo>
                    <a:pt x="858" y="322"/>
                    <a:pt x="906" y="346"/>
                    <a:pt x="965" y="358"/>
                  </a:cubicBezTo>
                  <a:cubicBezTo>
                    <a:pt x="894" y="477"/>
                    <a:pt x="834" y="632"/>
                    <a:pt x="834" y="787"/>
                  </a:cubicBezTo>
                  <a:cubicBezTo>
                    <a:pt x="834" y="929"/>
                    <a:pt x="870" y="1096"/>
                    <a:pt x="965" y="1215"/>
                  </a:cubicBezTo>
                  <a:cubicBezTo>
                    <a:pt x="918" y="1227"/>
                    <a:pt x="858" y="1251"/>
                    <a:pt x="799" y="1251"/>
                  </a:cubicBezTo>
                  <a:cubicBezTo>
                    <a:pt x="792" y="1251"/>
                    <a:pt x="785" y="1251"/>
                    <a:pt x="779" y="1251"/>
                  </a:cubicBezTo>
                  <a:cubicBezTo>
                    <a:pt x="538" y="1251"/>
                    <a:pt x="346" y="1042"/>
                    <a:pt x="346" y="787"/>
                  </a:cubicBezTo>
                  <a:cubicBezTo>
                    <a:pt x="346" y="537"/>
                    <a:pt x="549" y="322"/>
                    <a:pt x="799" y="322"/>
                  </a:cubicBezTo>
                  <a:close/>
                  <a:moveTo>
                    <a:pt x="799" y="1"/>
                  </a:moveTo>
                  <a:cubicBezTo>
                    <a:pt x="358" y="1"/>
                    <a:pt x="1" y="358"/>
                    <a:pt x="1" y="799"/>
                  </a:cubicBezTo>
                  <a:cubicBezTo>
                    <a:pt x="1" y="1251"/>
                    <a:pt x="358" y="1608"/>
                    <a:pt x="799" y="1608"/>
                  </a:cubicBezTo>
                  <a:cubicBezTo>
                    <a:pt x="953" y="1596"/>
                    <a:pt x="1096" y="1561"/>
                    <a:pt x="1215" y="1489"/>
                  </a:cubicBezTo>
                  <a:cubicBezTo>
                    <a:pt x="1334" y="1561"/>
                    <a:pt x="1489" y="1608"/>
                    <a:pt x="1632" y="1608"/>
                  </a:cubicBezTo>
                  <a:cubicBezTo>
                    <a:pt x="2084" y="1608"/>
                    <a:pt x="2442" y="1251"/>
                    <a:pt x="2442" y="799"/>
                  </a:cubicBezTo>
                  <a:cubicBezTo>
                    <a:pt x="2442" y="358"/>
                    <a:pt x="2084" y="1"/>
                    <a:pt x="1632" y="1"/>
                  </a:cubicBezTo>
                  <a:cubicBezTo>
                    <a:pt x="1489" y="1"/>
                    <a:pt x="1334" y="48"/>
                    <a:pt x="1215" y="120"/>
                  </a:cubicBezTo>
                  <a:cubicBezTo>
                    <a:pt x="1096" y="48"/>
                    <a:pt x="953" y="1"/>
                    <a:pt x="7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384;p85">
              <a:extLst>
                <a:ext uri="{FF2B5EF4-FFF2-40B4-BE49-F238E27FC236}">
                  <a16:creationId xmlns:a16="http://schemas.microsoft.com/office/drawing/2014/main" id="{1978A488-0A80-429D-A845-2F6893CFAC63}"/>
                </a:ext>
              </a:extLst>
            </p:cNvPr>
            <p:cNvSpPr/>
            <p:nvPr/>
          </p:nvSpPr>
          <p:spPr>
            <a:xfrm>
              <a:off x="7753962" y="1635593"/>
              <a:ext cx="70917" cy="48541"/>
            </a:xfrm>
            <a:custGeom>
              <a:avLst/>
              <a:gdLst/>
              <a:ahLst/>
              <a:cxnLst/>
              <a:rect l="l" t="t" r="r" b="b"/>
              <a:pathLst>
                <a:path w="2228" h="1525" extrusionOk="0">
                  <a:moveTo>
                    <a:pt x="1858" y="346"/>
                  </a:moveTo>
                  <a:cubicBezTo>
                    <a:pt x="1870" y="346"/>
                    <a:pt x="1894" y="358"/>
                    <a:pt x="1894" y="382"/>
                  </a:cubicBezTo>
                  <a:lnTo>
                    <a:pt x="1894" y="1156"/>
                  </a:lnTo>
                  <a:cubicBezTo>
                    <a:pt x="1894" y="1167"/>
                    <a:pt x="1870" y="1179"/>
                    <a:pt x="1858" y="1179"/>
                  </a:cubicBezTo>
                  <a:lnTo>
                    <a:pt x="370" y="1179"/>
                  </a:lnTo>
                  <a:cubicBezTo>
                    <a:pt x="358" y="1179"/>
                    <a:pt x="346" y="1167"/>
                    <a:pt x="346" y="1156"/>
                  </a:cubicBezTo>
                  <a:lnTo>
                    <a:pt x="346" y="382"/>
                  </a:lnTo>
                  <a:cubicBezTo>
                    <a:pt x="346" y="358"/>
                    <a:pt x="358" y="346"/>
                    <a:pt x="370" y="346"/>
                  </a:cubicBezTo>
                  <a:close/>
                  <a:moveTo>
                    <a:pt x="370" y="1"/>
                  </a:moveTo>
                  <a:cubicBezTo>
                    <a:pt x="167" y="1"/>
                    <a:pt x="1" y="167"/>
                    <a:pt x="1" y="382"/>
                  </a:cubicBezTo>
                  <a:lnTo>
                    <a:pt x="1" y="1156"/>
                  </a:lnTo>
                  <a:cubicBezTo>
                    <a:pt x="1" y="1358"/>
                    <a:pt x="167" y="1525"/>
                    <a:pt x="370" y="1525"/>
                  </a:cubicBezTo>
                  <a:lnTo>
                    <a:pt x="1858" y="1525"/>
                  </a:lnTo>
                  <a:cubicBezTo>
                    <a:pt x="2072" y="1525"/>
                    <a:pt x="2227" y="1358"/>
                    <a:pt x="2227" y="1156"/>
                  </a:cubicBezTo>
                  <a:lnTo>
                    <a:pt x="2227" y="382"/>
                  </a:lnTo>
                  <a:cubicBezTo>
                    <a:pt x="2227" y="167"/>
                    <a:pt x="2072" y="1"/>
                    <a:pt x="18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385;p85">
              <a:extLst>
                <a:ext uri="{FF2B5EF4-FFF2-40B4-BE49-F238E27FC236}">
                  <a16:creationId xmlns:a16="http://schemas.microsoft.com/office/drawing/2014/main" id="{565C37F7-FC3C-41D0-B59F-C64C67FB790E}"/>
                </a:ext>
              </a:extLst>
            </p:cNvPr>
            <p:cNvSpPr/>
            <p:nvPr/>
          </p:nvSpPr>
          <p:spPr>
            <a:xfrm>
              <a:off x="7750174" y="1695465"/>
              <a:ext cx="180794" cy="31862"/>
            </a:xfrm>
            <a:custGeom>
              <a:avLst/>
              <a:gdLst/>
              <a:ahLst/>
              <a:cxnLst/>
              <a:rect l="l" t="t" r="r" b="b"/>
              <a:pathLst>
                <a:path w="5680" h="1001" extrusionOk="0">
                  <a:moveTo>
                    <a:pt x="5311" y="346"/>
                  </a:moveTo>
                  <a:cubicBezTo>
                    <a:pt x="5323" y="346"/>
                    <a:pt x="5347" y="358"/>
                    <a:pt x="5347" y="370"/>
                  </a:cubicBezTo>
                  <a:lnTo>
                    <a:pt x="5347" y="620"/>
                  </a:lnTo>
                  <a:cubicBezTo>
                    <a:pt x="5347" y="644"/>
                    <a:pt x="5323" y="656"/>
                    <a:pt x="5311" y="656"/>
                  </a:cubicBezTo>
                  <a:lnTo>
                    <a:pt x="370" y="656"/>
                  </a:lnTo>
                  <a:cubicBezTo>
                    <a:pt x="358" y="656"/>
                    <a:pt x="346" y="632"/>
                    <a:pt x="346" y="620"/>
                  </a:cubicBezTo>
                  <a:lnTo>
                    <a:pt x="346" y="370"/>
                  </a:lnTo>
                  <a:cubicBezTo>
                    <a:pt x="346" y="358"/>
                    <a:pt x="358" y="346"/>
                    <a:pt x="370" y="346"/>
                  </a:cubicBezTo>
                  <a:close/>
                  <a:moveTo>
                    <a:pt x="352" y="0"/>
                  </a:moveTo>
                  <a:cubicBezTo>
                    <a:pt x="168" y="0"/>
                    <a:pt x="1" y="174"/>
                    <a:pt x="1" y="370"/>
                  </a:cubicBezTo>
                  <a:lnTo>
                    <a:pt x="1" y="620"/>
                  </a:lnTo>
                  <a:cubicBezTo>
                    <a:pt x="1" y="834"/>
                    <a:pt x="167" y="1001"/>
                    <a:pt x="370" y="1001"/>
                  </a:cubicBezTo>
                  <a:lnTo>
                    <a:pt x="5311" y="1001"/>
                  </a:lnTo>
                  <a:cubicBezTo>
                    <a:pt x="5525" y="1001"/>
                    <a:pt x="5680" y="834"/>
                    <a:pt x="5680" y="620"/>
                  </a:cubicBezTo>
                  <a:lnTo>
                    <a:pt x="5680" y="370"/>
                  </a:lnTo>
                  <a:cubicBezTo>
                    <a:pt x="5680" y="167"/>
                    <a:pt x="5525" y="1"/>
                    <a:pt x="5311" y="1"/>
                  </a:cubicBezTo>
                  <a:lnTo>
                    <a:pt x="370" y="1"/>
                  </a:lnTo>
                  <a:cubicBezTo>
                    <a:pt x="364" y="0"/>
                    <a:pt x="358" y="0"/>
                    <a:pt x="3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386;p85">
              <a:extLst>
                <a:ext uri="{FF2B5EF4-FFF2-40B4-BE49-F238E27FC236}">
                  <a16:creationId xmlns:a16="http://schemas.microsoft.com/office/drawing/2014/main" id="{825EC2A6-B98E-4FBB-ADB2-BFB53EC52583}"/>
                </a:ext>
              </a:extLst>
            </p:cNvPr>
            <p:cNvSpPr/>
            <p:nvPr/>
          </p:nvSpPr>
          <p:spPr>
            <a:xfrm>
              <a:off x="7613750" y="1535424"/>
              <a:ext cx="43225" cy="32371"/>
            </a:xfrm>
            <a:custGeom>
              <a:avLst/>
              <a:gdLst/>
              <a:ahLst/>
              <a:cxnLst/>
              <a:rect l="l" t="t" r="r" b="b"/>
              <a:pathLst>
                <a:path w="1358" h="1017" extrusionOk="0">
                  <a:moveTo>
                    <a:pt x="1179" y="1"/>
                  </a:moveTo>
                  <a:cubicBezTo>
                    <a:pt x="1136" y="1"/>
                    <a:pt x="1093" y="19"/>
                    <a:pt x="1060" y="52"/>
                  </a:cubicBezTo>
                  <a:lnTo>
                    <a:pt x="548" y="600"/>
                  </a:lnTo>
                  <a:lnTo>
                    <a:pt x="322" y="326"/>
                  </a:lnTo>
                  <a:cubicBezTo>
                    <a:pt x="287" y="277"/>
                    <a:pt x="240" y="253"/>
                    <a:pt x="191" y="253"/>
                  </a:cubicBezTo>
                  <a:cubicBezTo>
                    <a:pt x="155" y="253"/>
                    <a:pt x="119" y="265"/>
                    <a:pt x="84" y="290"/>
                  </a:cubicBezTo>
                  <a:cubicBezTo>
                    <a:pt x="12" y="350"/>
                    <a:pt x="0" y="457"/>
                    <a:pt x="60" y="528"/>
                  </a:cubicBezTo>
                  <a:lnTo>
                    <a:pt x="405" y="957"/>
                  </a:lnTo>
                  <a:cubicBezTo>
                    <a:pt x="429" y="1004"/>
                    <a:pt x="477" y="1016"/>
                    <a:pt x="536" y="1016"/>
                  </a:cubicBezTo>
                  <a:cubicBezTo>
                    <a:pt x="584" y="1016"/>
                    <a:pt x="620" y="1004"/>
                    <a:pt x="655" y="957"/>
                  </a:cubicBezTo>
                  <a:lnTo>
                    <a:pt x="1298" y="278"/>
                  </a:lnTo>
                  <a:cubicBezTo>
                    <a:pt x="1358" y="207"/>
                    <a:pt x="1358" y="100"/>
                    <a:pt x="1274" y="40"/>
                  </a:cubicBezTo>
                  <a:cubicBezTo>
                    <a:pt x="1248" y="13"/>
                    <a:pt x="1214" y="1"/>
                    <a:pt x="1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15;p44">
            <a:extLst>
              <a:ext uri="{FF2B5EF4-FFF2-40B4-BE49-F238E27FC236}">
                <a16:creationId xmlns:a16="http://schemas.microsoft.com/office/drawing/2014/main" id="{081A8A95-4998-4A83-B4CF-979E59CF8A4C}"/>
              </a:ext>
            </a:extLst>
          </p:cNvPr>
          <p:cNvSpPr txBox="1">
            <a:spLocks/>
          </p:cNvSpPr>
          <p:nvPr/>
        </p:nvSpPr>
        <p:spPr>
          <a:xfrm>
            <a:off x="171066" y="3678142"/>
            <a:ext cx="2349983" cy="7122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None/>
            </a:pPr>
            <a:r>
              <a:rPr lang="en-US" dirty="0"/>
              <a:t>Web-base application, Accessibility &amp; Flexibility</a:t>
            </a:r>
          </a:p>
          <a:p>
            <a:pPr marL="0" indent="0" algn="ctr">
              <a:buFont typeface="Montserrat"/>
              <a:buNone/>
            </a:pPr>
            <a:endParaRPr lang="en-US" dirty="0"/>
          </a:p>
        </p:txBody>
      </p:sp>
      <p:sp>
        <p:nvSpPr>
          <p:cNvPr id="118" name="Google Shape;179;p40">
            <a:extLst>
              <a:ext uri="{FF2B5EF4-FFF2-40B4-BE49-F238E27FC236}">
                <a16:creationId xmlns:a16="http://schemas.microsoft.com/office/drawing/2014/main" id="{BDD6413F-4F8B-4BA6-892A-AEE9926B453F}"/>
              </a:ext>
            </a:extLst>
          </p:cNvPr>
          <p:cNvSpPr txBox="1">
            <a:spLocks/>
          </p:cNvSpPr>
          <p:nvPr/>
        </p:nvSpPr>
        <p:spPr>
          <a:xfrm>
            <a:off x="-49290" y="229020"/>
            <a:ext cx="2726266" cy="548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ctr"/>
            <a:r>
              <a:rPr lang="en-US" sz="1800" dirty="0"/>
              <a:t>Improve from</a:t>
            </a:r>
          </a:p>
        </p:txBody>
      </p:sp>
      <p:sp>
        <p:nvSpPr>
          <p:cNvPr id="32" name="Google Shape;207;p43">
            <a:extLst>
              <a:ext uri="{FF2B5EF4-FFF2-40B4-BE49-F238E27FC236}">
                <a16:creationId xmlns:a16="http://schemas.microsoft.com/office/drawing/2014/main" id="{91E2340B-CEF4-4E93-9C49-8779035AC115}"/>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23</a:t>
            </a:r>
          </a:p>
        </p:txBody>
      </p:sp>
    </p:spTree>
    <p:extLst>
      <p:ext uri="{BB962C8B-B14F-4D97-AF65-F5344CB8AC3E}">
        <p14:creationId xmlns:p14="http://schemas.microsoft.com/office/powerpoint/2010/main" val="3992770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104" name="Google Shape;2117;p64">
            <a:extLst>
              <a:ext uri="{FF2B5EF4-FFF2-40B4-BE49-F238E27FC236}">
                <a16:creationId xmlns:a16="http://schemas.microsoft.com/office/drawing/2014/main" id="{E5151CF3-F2E8-464A-A5E0-78EB95CB2CAF}"/>
              </a:ext>
            </a:extLst>
          </p:cNvPr>
          <p:cNvGrpSpPr/>
          <p:nvPr/>
        </p:nvGrpSpPr>
        <p:grpSpPr>
          <a:xfrm>
            <a:off x="4592767" y="114301"/>
            <a:ext cx="4309931" cy="5301761"/>
            <a:chOff x="238125" y="1973675"/>
            <a:chExt cx="2558775" cy="1951825"/>
          </a:xfrm>
        </p:grpSpPr>
        <p:sp>
          <p:nvSpPr>
            <p:cNvPr id="105" name="Google Shape;2118;p64">
              <a:extLst>
                <a:ext uri="{FF2B5EF4-FFF2-40B4-BE49-F238E27FC236}">
                  <a16:creationId xmlns:a16="http://schemas.microsoft.com/office/drawing/2014/main" id="{5EFD136A-CA6F-422C-9C32-F70C00B5BC0A}"/>
                </a:ext>
              </a:extLst>
            </p:cNvPr>
            <p:cNvSpPr/>
            <p:nvPr/>
          </p:nvSpPr>
          <p:spPr>
            <a:xfrm>
              <a:off x="325550" y="2055000"/>
              <a:ext cx="2386075" cy="1459975"/>
            </a:xfrm>
            <a:custGeom>
              <a:avLst/>
              <a:gdLst/>
              <a:ahLst/>
              <a:cxnLst/>
              <a:rect l="l" t="t" r="r" b="b"/>
              <a:pathLst>
                <a:path w="95443" h="58399" extrusionOk="0">
                  <a:moveTo>
                    <a:pt x="94925" y="516"/>
                  </a:moveTo>
                  <a:lnTo>
                    <a:pt x="94925" y="57881"/>
                  </a:lnTo>
                  <a:lnTo>
                    <a:pt x="518" y="57881"/>
                  </a:lnTo>
                  <a:lnTo>
                    <a:pt x="518" y="516"/>
                  </a:lnTo>
                  <a:close/>
                  <a:moveTo>
                    <a:pt x="260" y="0"/>
                  </a:moveTo>
                  <a:cubicBezTo>
                    <a:pt x="118" y="0"/>
                    <a:pt x="1" y="115"/>
                    <a:pt x="1" y="259"/>
                  </a:cubicBezTo>
                  <a:lnTo>
                    <a:pt x="1" y="58140"/>
                  </a:lnTo>
                  <a:cubicBezTo>
                    <a:pt x="1" y="58282"/>
                    <a:pt x="118" y="58399"/>
                    <a:pt x="260" y="58399"/>
                  </a:cubicBezTo>
                  <a:lnTo>
                    <a:pt x="95184" y="58399"/>
                  </a:lnTo>
                  <a:cubicBezTo>
                    <a:pt x="95326" y="58399"/>
                    <a:pt x="95441" y="58282"/>
                    <a:pt x="95441" y="58140"/>
                  </a:cubicBezTo>
                  <a:lnTo>
                    <a:pt x="95441" y="259"/>
                  </a:lnTo>
                  <a:cubicBezTo>
                    <a:pt x="95442" y="115"/>
                    <a:pt x="95326" y="0"/>
                    <a:pt x="95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19;p64">
              <a:extLst>
                <a:ext uri="{FF2B5EF4-FFF2-40B4-BE49-F238E27FC236}">
                  <a16:creationId xmlns:a16="http://schemas.microsoft.com/office/drawing/2014/main" id="{246D8C67-6084-4B6F-92F7-2915180E799D}"/>
                </a:ext>
              </a:extLst>
            </p:cNvPr>
            <p:cNvSpPr/>
            <p:nvPr/>
          </p:nvSpPr>
          <p:spPr>
            <a:xfrm>
              <a:off x="1075325" y="3589700"/>
              <a:ext cx="884075" cy="335800"/>
            </a:xfrm>
            <a:custGeom>
              <a:avLst/>
              <a:gdLst/>
              <a:ahLst/>
              <a:cxnLst/>
              <a:rect l="l" t="t" r="r" b="b"/>
              <a:pathLst>
                <a:path w="35363" h="13432" extrusionOk="0">
                  <a:moveTo>
                    <a:pt x="28176" y="0"/>
                  </a:moveTo>
                  <a:cubicBezTo>
                    <a:pt x="28078" y="0"/>
                    <a:pt x="27996" y="34"/>
                    <a:pt x="27932" y="102"/>
                  </a:cubicBezTo>
                  <a:cubicBezTo>
                    <a:pt x="27790" y="253"/>
                    <a:pt x="27790" y="509"/>
                    <a:pt x="27932" y="1118"/>
                  </a:cubicBezTo>
                  <a:cubicBezTo>
                    <a:pt x="27985" y="1344"/>
                    <a:pt x="28047" y="1651"/>
                    <a:pt x="28119" y="2009"/>
                  </a:cubicBezTo>
                  <a:cubicBezTo>
                    <a:pt x="28420" y="3516"/>
                    <a:pt x="28876" y="5791"/>
                    <a:pt x="29651" y="7179"/>
                  </a:cubicBezTo>
                  <a:cubicBezTo>
                    <a:pt x="30394" y="8514"/>
                    <a:pt x="31835" y="9775"/>
                    <a:pt x="32886" y="10698"/>
                  </a:cubicBezTo>
                  <a:cubicBezTo>
                    <a:pt x="33194" y="10968"/>
                    <a:pt x="33463" y="11203"/>
                    <a:pt x="33660" y="11396"/>
                  </a:cubicBezTo>
                  <a:cubicBezTo>
                    <a:pt x="34197" y="11917"/>
                    <a:pt x="34530" y="12027"/>
                    <a:pt x="34711" y="12085"/>
                  </a:cubicBezTo>
                  <a:cubicBezTo>
                    <a:pt x="34724" y="12089"/>
                    <a:pt x="34738" y="12094"/>
                    <a:pt x="34750" y="12098"/>
                  </a:cubicBezTo>
                  <a:cubicBezTo>
                    <a:pt x="34781" y="12255"/>
                    <a:pt x="34798" y="12433"/>
                    <a:pt x="34708" y="12569"/>
                  </a:cubicBezTo>
                  <a:cubicBezTo>
                    <a:pt x="34621" y="12698"/>
                    <a:pt x="34443" y="12789"/>
                    <a:pt x="34176" y="12841"/>
                  </a:cubicBezTo>
                  <a:cubicBezTo>
                    <a:pt x="33894" y="12897"/>
                    <a:pt x="33576" y="12915"/>
                    <a:pt x="33188" y="12915"/>
                  </a:cubicBezTo>
                  <a:cubicBezTo>
                    <a:pt x="32866" y="12915"/>
                    <a:pt x="32496" y="12902"/>
                    <a:pt x="32057" y="12888"/>
                  </a:cubicBezTo>
                  <a:cubicBezTo>
                    <a:pt x="31412" y="12865"/>
                    <a:pt x="30607" y="12837"/>
                    <a:pt x="29586" y="12837"/>
                  </a:cubicBezTo>
                  <a:lnTo>
                    <a:pt x="8800" y="12837"/>
                  </a:lnTo>
                  <a:cubicBezTo>
                    <a:pt x="7800" y="12837"/>
                    <a:pt x="6833" y="12841"/>
                    <a:pt x="5939" y="12847"/>
                  </a:cubicBezTo>
                  <a:cubicBezTo>
                    <a:pt x="5199" y="12851"/>
                    <a:pt x="4507" y="12855"/>
                    <a:pt x="3887" y="12855"/>
                  </a:cubicBezTo>
                  <a:cubicBezTo>
                    <a:pt x="3179" y="12855"/>
                    <a:pt x="2567" y="12850"/>
                    <a:pt x="2090" y="12837"/>
                  </a:cubicBezTo>
                  <a:lnTo>
                    <a:pt x="1783" y="12828"/>
                  </a:lnTo>
                  <a:cubicBezTo>
                    <a:pt x="706" y="12798"/>
                    <a:pt x="700" y="12793"/>
                    <a:pt x="570" y="12668"/>
                  </a:cubicBezTo>
                  <a:cubicBezTo>
                    <a:pt x="526" y="12627"/>
                    <a:pt x="520" y="12598"/>
                    <a:pt x="520" y="12571"/>
                  </a:cubicBezTo>
                  <a:cubicBezTo>
                    <a:pt x="520" y="12511"/>
                    <a:pt x="556" y="12333"/>
                    <a:pt x="912" y="11971"/>
                  </a:cubicBezTo>
                  <a:cubicBezTo>
                    <a:pt x="1108" y="11772"/>
                    <a:pt x="1452" y="11550"/>
                    <a:pt x="1848" y="11293"/>
                  </a:cubicBezTo>
                  <a:cubicBezTo>
                    <a:pt x="2410" y="10928"/>
                    <a:pt x="3111" y="10473"/>
                    <a:pt x="3670" y="9890"/>
                  </a:cubicBezTo>
                  <a:lnTo>
                    <a:pt x="4006" y="9544"/>
                  </a:lnTo>
                  <a:cubicBezTo>
                    <a:pt x="4870" y="8657"/>
                    <a:pt x="5947" y="7555"/>
                    <a:pt x="6528" y="6084"/>
                  </a:cubicBezTo>
                  <a:cubicBezTo>
                    <a:pt x="7009" y="4866"/>
                    <a:pt x="7250" y="2705"/>
                    <a:pt x="7410" y="1274"/>
                  </a:cubicBezTo>
                  <a:cubicBezTo>
                    <a:pt x="7465" y="775"/>
                    <a:pt x="7515" y="343"/>
                    <a:pt x="7558" y="87"/>
                  </a:cubicBezTo>
                  <a:lnTo>
                    <a:pt x="7048" y="0"/>
                  </a:lnTo>
                  <a:cubicBezTo>
                    <a:pt x="7002" y="269"/>
                    <a:pt x="6956" y="688"/>
                    <a:pt x="6896" y="1217"/>
                  </a:cubicBezTo>
                  <a:cubicBezTo>
                    <a:pt x="6739" y="2621"/>
                    <a:pt x="6503" y="4741"/>
                    <a:pt x="6047" y="5895"/>
                  </a:cubicBezTo>
                  <a:cubicBezTo>
                    <a:pt x="5506" y="7268"/>
                    <a:pt x="4512" y="8286"/>
                    <a:pt x="3637" y="9183"/>
                  </a:cubicBezTo>
                  <a:lnTo>
                    <a:pt x="3298" y="9533"/>
                  </a:lnTo>
                  <a:cubicBezTo>
                    <a:pt x="2779" y="10073"/>
                    <a:pt x="2136" y="10490"/>
                    <a:pt x="1568" y="10859"/>
                  </a:cubicBezTo>
                  <a:cubicBezTo>
                    <a:pt x="1145" y="11133"/>
                    <a:pt x="780" y="11369"/>
                    <a:pt x="546" y="11608"/>
                  </a:cubicBezTo>
                  <a:cubicBezTo>
                    <a:pt x="172" y="11988"/>
                    <a:pt x="0" y="12296"/>
                    <a:pt x="5" y="12578"/>
                  </a:cubicBezTo>
                  <a:cubicBezTo>
                    <a:pt x="6" y="12752"/>
                    <a:pt x="78" y="12911"/>
                    <a:pt x="211" y="13040"/>
                  </a:cubicBezTo>
                  <a:cubicBezTo>
                    <a:pt x="492" y="13309"/>
                    <a:pt x="611" y="13312"/>
                    <a:pt x="1770" y="13345"/>
                  </a:cubicBezTo>
                  <a:lnTo>
                    <a:pt x="2075" y="13354"/>
                  </a:lnTo>
                  <a:cubicBezTo>
                    <a:pt x="2547" y="13367"/>
                    <a:pt x="3149" y="13372"/>
                    <a:pt x="3843" y="13372"/>
                  </a:cubicBezTo>
                  <a:cubicBezTo>
                    <a:pt x="4476" y="13372"/>
                    <a:pt x="5185" y="13368"/>
                    <a:pt x="5944" y="13364"/>
                  </a:cubicBezTo>
                  <a:cubicBezTo>
                    <a:pt x="6836" y="13358"/>
                    <a:pt x="7802" y="13354"/>
                    <a:pt x="8802" y="13354"/>
                  </a:cubicBezTo>
                  <a:lnTo>
                    <a:pt x="29586" y="13354"/>
                  </a:lnTo>
                  <a:cubicBezTo>
                    <a:pt x="30598" y="13354"/>
                    <a:pt x="31397" y="13381"/>
                    <a:pt x="32040" y="13403"/>
                  </a:cubicBezTo>
                  <a:cubicBezTo>
                    <a:pt x="32484" y="13420"/>
                    <a:pt x="32860" y="13432"/>
                    <a:pt x="33192" y="13432"/>
                  </a:cubicBezTo>
                  <a:cubicBezTo>
                    <a:pt x="33609" y="13432"/>
                    <a:pt x="33956" y="13412"/>
                    <a:pt x="34274" y="13348"/>
                  </a:cubicBezTo>
                  <a:cubicBezTo>
                    <a:pt x="34682" y="13269"/>
                    <a:pt x="34972" y="13103"/>
                    <a:pt x="35137" y="12856"/>
                  </a:cubicBezTo>
                  <a:cubicBezTo>
                    <a:pt x="35363" y="12517"/>
                    <a:pt x="35282" y="12127"/>
                    <a:pt x="35252" y="11980"/>
                  </a:cubicBezTo>
                  <a:cubicBezTo>
                    <a:pt x="35195" y="11701"/>
                    <a:pt x="35007" y="11639"/>
                    <a:pt x="34871" y="11593"/>
                  </a:cubicBezTo>
                  <a:cubicBezTo>
                    <a:pt x="34721" y="11545"/>
                    <a:pt x="34470" y="11463"/>
                    <a:pt x="34019" y="11025"/>
                  </a:cubicBezTo>
                  <a:cubicBezTo>
                    <a:pt x="33815" y="10828"/>
                    <a:pt x="33540" y="10585"/>
                    <a:pt x="33225" y="10309"/>
                  </a:cubicBezTo>
                  <a:cubicBezTo>
                    <a:pt x="32202" y="9412"/>
                    <a:pt x="30800" y="8183"/>
                    <a:pt x="30101" y="6928"/>
                  </a:cubicBezTo>
                  <a:cubicBezTo>
                    <a:pt x="29367" y="5611"/>
                    <a:pt x="28902" y="3294"/>
                    <a:pt x="28625" y="1909"/>
                  </a:cubicBezTo>
                  <a:cubicBezTo>
                    <a:pt x="28552" y="1542"/>
                    <a:pt x="28489" y="1231"/>
                    <a:pt x="28435" y="1000"/>
                  </a:cubicBezTo>
                  <a:cubicBezTo>
                    <a:pt x="28376" y="749"/>
                    <a:pt x="28353" y="598"/>
                    <a:pt x="28346" y="510"/>
                  </a:cubicBezTo>
                  <a:cubicBezTo>
                    <a:pt x="28373" y="500"/>
                    <a:pt x="28400" y="486"/>
                    <a:pt x="28422" y="468"/>
                  </a:cubicBezTo>
                  <a:lnTo>
                    <a:pt x="28537" y="268"/>
                  </a:lnTo>
                  <a:lnTo>
                    <a:pt x="28247" y="234"/>
                  </a:lnTo>
                  <a:lnTo>
                    <a:pt x="28111" y="56"/>
                  </a:lnTo>
                  <a:cubicBezTo>
                    <a:pt x="28153" y="24"/>
                    <a:pt x="28202" y="8"/>
                    <a:pt x="28254" y="8"/>
                  </a:cubicBezTo>
                  <a:cubicBezTo>
                    <a:pt x="28256" y="8"/>
                    <a:pt x="28258" y="8"/>
                    <a:pt x="28261" y="8"/>
                  </a:cubicBezTo>
                  <a:cubicBezTo>
                    <a:pt x="28231" y="3"/>
                    <a:pt x="28203" y="0"/>
                    <a:pt x="28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0;p64">
              <a:extLst>
                <a:ext uri="{FF2B5EF4-FFF2-40B4-BE49-F238E27FC236}">
                  <a16:creationId xmlns:a16="http://schemas.microsoft.com/office/drawing/2014/main" id="{455C0584-69D4-4C1F-8323-4CB01337C493}"/>
                </a:ext>
              </a:extLst>
            </p:cNvPr>
            <p:cNvSpPr/>
            <p:nvPr/>
          </p:nvSpPr>
          <p:spPr>
            <a:xfrm>
              <a:off x="238125" y="1973675"/>
              <a:ext cx="2558775" cy="1623600"/>
            </a:xfrm>
            <a:custGeom>
              <a:avLst/>
              <a:gdLst/>
              <a:ahLst/>
              <a:cxnLst/>
              <a:rect l="l" t="t" r="r" b="b"/>
              <a:pathLst>
                <a:path w="102351" h="64944" extrusionOk="0">
                  <a:moveTo>
                    <a:pt x="99608" y="516"/>
                  </a:moveTo>
                  <a:cubicBezTo>
                    <a:pt x="100838" y="516"/>
                    <a:pt x="101835" y="1513"/>
                    <a:pt x="101835" y="2744"/>
                  </a:cubicBezTo>
                  <a:lnTo>
                    <a:pt x="101835" y="62200"/>
                  </a:lnTo>
                  <a:cubicBezTo>
                    <a:pt x="101833" y="63429"/>
                    <a:pt x="100836" y="64425"/>
                    <a:pt x="99608" y="64426"/>
                  </a:cubicBezTo>
                  <a:lnTo>
                    <a:pt x="2743" y="64426"/>
                  </a:lnTo>
                  <a:cubicBezTo>
                    <a:pt x="1514" y="64425"/>
                    <a:pt x="519" y="63429"/>
                    <a:pt x="517" y="62200"/>
                  </a:cubicBezTo>
                  <a:lnTo>
                    <a:pt x="517" y="2744"/>
                  </a:lnTo>
                  <a:cubicBezTo>
                    <a:pt x="519" y="1515"/>
                    <a:pt x="1514" y="518"/>
                    <a:pt x="2743" y="516"/>
                  </a:cubicBezTo>
                  <a:close/>
                  <a:moveTo>
                    <a:pt x="2743" y="1"/>
                  </a:moveTo>
                  <a:cubicBezTo>
                    <a:pt x="1230" y="1"/>
                    <a:pt x="0" y="1229"/>
                    <a:pt x="0" y="2744"/>
                  </a:cubicBezTo>
                  <a:lnTo>
                    <a:pt x="0" y="62200"/>
                  </a:lnTo>
                  <a:cubicBezTo>
                    <a:pt x="0" y="63713"/>
                    <a:pt x="1230" y="64943"/>
                    <a:pt x="2743" y="64943"/>
                  </a:cubicBezTo>
                  <a:lnTo>
                    <a:pt x="99608" y="64943"/>
                  </a:lnTo>
                  <a:cubicBezTo>
                    <a:pt x="101120" y="64943"/>
                    <a:pt x="102351" y="63713"/>
                    <a:pt x="102351" y="62200"/>
                  </a:cubicBezTo>
                  <a:lnTo>
                    <a:pt x="102351" y="2744"/>
                  </a:lnTo>
                  <a:cubicBezTo>
                    <a:pt x="102351" y="1228"/>
                    <a:pt x="101123" y="1"/>
                    <a:pt x="99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1;p64">
              <a:extLst>
                <a:ext uri="{FF2B5EF4-FFF2-40B4-BE49-F238E27FC236}">
                  <a16:creationId xmlns:a16="http://schemas.microsoft.com/office/drawing/2014/main" id="{89B0C71A-6049-49C7-9BA7-E581B3901AE5}"/>
                </a:ext>
              </a:extLst>
            </p:cNvPr>
            <p:cNvSpPr/>
            <p:nvPr/>
          </p:nvSpPr>
          <p:spPr>
            <a:xfrm>
              <a:off x="255425" y="1991200"/>
              <a:ext cx="2524175" cy="1588500"/>
            </a:xfrm>
            <a:custGeom>
              <a:avLst/>
              <a:gdLst/>
              <a:ahLst/>
              <a:cxnLst/>
              <a:rect l="l" t="t" r="r" b="b"/>
              <a:pathLst>
                <a:path w="100967" h="63540" extrusionOk="0">
                  <a:moveTo>
                    <a:pt x="98640" y="518"/>
                  </a:moveTo>
                  <a:cubicBezTo>
                    <a:pt x="99639" y="518"/>
                    <a:pt x="100449" y="1328"/>
                    <a:pt x="100449" y="2328"/>
                  </a:cubicBezTo>
                  <a:lnTo>
                    <a:pt x="100449" y="61214"/>
                  </a:lnTo>
                  <a:cubicBezTo>
                    <a:pt x="100448" y="62212"/>
                    <a:pt x="99639" y="63022"/>
                    <a:pt x="98640" y="63024"/>
                  </a:cubicBezTo>
                  <a:lnTo>
                    <a:pt x="2328" y="63024"/>
                  </a:lnTo>
                  <a:cubicBezTo>
                    <a:pt x="1328" y="63022"/>
                    <a:pt x="519" y="62212"/>
                    <a:pt x="517" y="61214"/>
                  </a:cubicBezTo>
                  <a:lnTo>
                    <a:pt x="517" y="2328"/>
                  </a:lnTo>
                  <a:cubicBezTo>
                    <a:pt x="519" y="1328"/>
                    <a:pt x="1328" y="519"/>
                    <a:pt x="2328" y="518"/>
                  </a:cubicBezTo>
                  <a:close/>
                  <a:moveTo>
                    <a:pt x="2328" y="1"/>
                  </a:moveTo>
                  <a:cubicBezTo>
                    <a:pt x="1042" y="2"/>
                    <a:pt x="2" y="1043"/>
                    <a:pt x="0" y="2328"/>
                  </a:cubicBezTo>
                  <a:lnTo>
                    <a:pt x="0" y="61214"/>
                  </a:lnTo>
                  <a:cubicBezTo>
                    <a:pt x="2" y="62498"/>
                    <a:pt x="1042" y="63538"/>
                    <a:pt x="2328" y="63540"/>
                  </a:cubicBezTo>
                  <a:lnTo>
                    <a:pt x="98640" y="63540"/>
                  </a:lnTo>
                  <a:cubicBezTo>
                    <a:pt x="99925" y="63538"/>
                    <a:pt x="100965" y="62498"/>
                    <a:pt x="100967" y="61214"/>
                  </a:cubicBezTo>
                  <a:lnTo>
                    <a:pt x="100967" y="2328"/>
                  </a:lnTo>
                  <a:cubicBezTo>
                    <a:pt x="100967" y="1043"/>
                    <a:pt x="99925" y="1"/>
                    <a:pt x="98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22;p64">
              <a:extLst>
                <a:ext uri="{FF2B5EF4-FFF2-40B4-BE49-F238E27FC236}">
                  <a16:creationId xmlns:a16="http://schemas.microsoft.com/office/drawing/2014/main" id="{F2F4DA3F-ADC5-464C-AF0B-9D7D8A360DC6}"/>
                </a:ext>
              </a:extLst>
            </p:cNvPr>
            <p:cNvSpPr/>
            <p:nvPr/>
          </p:nvSpPr>
          <p:spPr>
            <a:xfrm>
              <a:off x="1091150" y="3888075"/>
              <a:ext cx="856825" cy="25"/>
            </a:xfrm>
            <a:custGeom>
              <a:avLst/>
              <a:gdLst/>
              <a:ahLst/>
              <a:cxnLst/>
              <a:rect l="l" t="t" r="r" b="b"/>
              <a:pathLst>
                <a:path w="34273" h="1" extrusionOk="0">
                  <a:moveTo>
                    <a:pt x="1" y="0"/>
                  </a:moveTo>
                  <a:lnTo>
                    <a:pt x="3427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23;p64">
              <a:extLst>
                <a:ext uri="{FF2B5EF4-FFF2-40B4-BE49-F238E27FC236}">
                  <a16:creationId xmlns:a16="http://schemas.microsoft.com/office/drawing/2014/main" id="{9153F6D2-2715-4CB2-98B9-396AF48ABF4C}"/>
                </a:ext>
              </a:extLst>
            </p:cNvPr>
            <p:cNvSpPr/>
            <p:nvPr/>
          </p:nvSpPr>
          <p:spPr>
            <a:xfrm>
              <a:off x="1091125" y="3881600"/>
              <a:ext cx="856850" cy="12925"/>
            </a:xfrm>
            <a:custGeom>
              <a:avLst/>
              <a:gdLst/>
              <a:ahLst/>
              <a:cxnLst/>
              <a:rect l="l" t="t" r="r" b="b"/>
              <a:pathLst>
                <a:path w="34274" h="517" extrusionOk="0">
                  <a:moveTo>
                    <a:pt x="0" y="1"/>
                  </a:moveTo>
                  <a:lnTo>
                    <a:pt x="0" y="516"/>
                  </a:lnTo>
                  <a:lnTo>
                    <a:pt x="34273" y="516"/>
                  </a:lnTo>
                  <a:lnTo>
                    <a:pt x="34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4" name="Google Shape;216;p44">
            <a:extLst>
              <a:ext uri="{FF2B5EF4-FFF2-40B4-BE49-F238E27FC236}">
                <a16:creationId xmlns:a16="http://schemas.microsoft.com/office/drawing/2014/main" id="{B8094185-7E5A-4F86-A411-999DD84CE38E}"/>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15" name="Google Shape;215;p44">
            <a:extLst>
              <a:ext uri="{FF2B5EF4-FFF2-40B4-BE49-F238E27FC236}">
                <a16:creationId xmlns:a16="http://schemas.microsoft.com/office/drawing/2014/main" id="{FC3C6D66-9656-4AF8-8738-BB94F2B08189}"/>
              </a:ext>
            </a:extLst>
          </p:cNvPr>
          <p:cNvSpPr txBox="1">
            <a:spLocks noGrp="1"/>
          </p:cNvSpPr>
          <p:nvPr>
            <p:ph type="body" idx="1"/>
          </p:nvPr>
        </p:nvSpPr>
        <p:spPr>
          <a:xfrm>
            <a:off x="288492" y="1009504"/>
            <a:ext cx="2209409" cy="2013305"/>
          </a:xfrm>
          <a:prstGeom prst="rect">
            <a:avLst/>
          </a:prstGeom>
        </p:spPr>
        <p:txBody>
          <a:bodyPr spcFirstLastPara="1" wrap="square" lIns="91425" tIns="91425" rIns="91425" bIns="91425" anchor="t" anchorCtr="0">
            <a:noAutofit/>
          </a:bodyPr>
          <a:lstStyle/>
          <a:p>
            <a:pPr marL="285750" indent="-285750"/>
            <a:r>
              <a:rPr lang="en-US" sz="1200" dirty="0"/>
              <a:t>No Installation</a:t>
            </a:r>
          </a:p>
          <a:p>
            <a:pPr marL="285750" indent="-285750"/>
            <a:endParaRPr lang="en-US" sz="1200" dirty="0"/>
          </a:p>
          <a:p>
            <a:pPr marL="285750" indent="-285750"/>
            <a:r>
              <a:rPr lang="en-US" sz="1200" dirty="0"/>
              <a:t>Any Operative System</a:t>
            </a:r>
          </a:p>
          <a:p>
            <a:pPr marL="285750" indent="-285750"/>
            <a:endParaRPr lang="en-US" sz="1200" dirty="0"/>
          </a:p>
          <a:p>
            <a:pPr marL="285750" indent="-285750"/>
            <a:r>
              <a:rPr lang="en-US" sz="1200" dirty="0"/>
              <a:t>Mobile device with Internet Capability</a:t>
            </a:r>
          </a:p>
          <a:p>
            <a:pPr marL="285750" indent="-285750"/>
            <a:endParaRPr lang="en-US" sz="1200" dirty="0"/>
          </a:p>
          <a:p>
            <a:pPr marL="285750" indent="-285750"/>
            <a:endParaRPr lang="en-US" sz="1200" dirty="0"/>
          </a:p>
          <a:p>
            <a:pPr marL="285750" indent="-285750"/>
            <a:r>
              <a:rPr lang="en-US" sz="1200" dirty="0"/>
              <a:t>Any Browser</a:t>
            </a:r>
          </a:p>
          <a:p>
            <a:pPr marL="0" indent="0">
              <a:buNone/>
            </a:pPr>
            <a:endParaRPr lang="en-US" sz="1200" dirty="0"/>
          </a:p>
        </p:txBody>
      </p:sp>
      <p:sp>
        <p:nvSpPr>
          <p:cNvPr id="39" name="Google Shape;2146;p66">
            <a:extLst>
              <a:ext uri="{FF2B5EF4-FFF2-40B4-BE49-F238E27FC236}">
                <a16:creationId xmlns:a16="http://schemas.microsoft.com/office/drawing/2014/main" id="{41EDABFD-46DC-4F8C-AF6E-61F2A69266B3}"/>
              </a:ext>
            </a:extLst>
          </p:cNvPr>
          <p:cNvSpPr/>
          <p:nvPr/>
        </p:nvSpPr>
        <p:spPr>
          <a:xfrm>
            <a:off x="2814823" y="1237829"/>
            <a:ext cx="1545269" cy="3507098"/>
          </a:xfrm>
          <a:custGeom>
            <a:avLst/>
            <a:gdLst/>
            <a:ahLst/>
            <a:cxnLst/>
            <a:rect l="l" t="t" r="r" b="b"/>
            <a:pathLst>
              <a:path w="43370" h="85981" extrusionOk="0">
                <a:moveTo>
                  <a:pt x="25827" y="3794"/>
                </a:moveTo>
                <a:lnTo>
                  <a:pt x="25827" y="4045"/>
                </a:lnTo>
                <a:lnTo>
                  <a:pt x="25845" y="4047"/>
                </a:lnTo>
                <a:cubicBezTo>
                  <a:pt x="25856" y="4066"/>
                  <a:pt x="25857" y="4090"/>
                  <a:pt x="25850" y="4111"/>
                </a:cubicBezTo>
                <a:lnTo>
                  <a:pt x="17205" y="4129"/>
                </a:lnTo>
                <a:lnTo>
                  <a:pt x="17193" y="4382"/>
                </a:lnTo>
                <a:lnTo>
                  <a:pt x="17156" y="4111"/>
                </a:lnTo>
                <a:cubicBezTo>
                  <a:pt x="17147" y="4092"/>
                  <a:pt x="17148" y="4068"/>
                  <a:pt x="17159" y="4048"/>
                </a:cubicBezTo>
                <a:lnTo>
                  <a:pt x="17226" y="4048"/>
                </a:lnTo>
                <a:lnTo>
                  <a:pt x="25807" y="4047"/>
                </a:lnTo>
                <a:lnTo>
                  <a:pt x="25827" y="3794"/>
                </a:lnTo>
                <a:close/>
                <a:moveTo>
                  <a:pt x="17178" y="3543"/>
                </a:moveTo>
                <a:cubicBezTo>
                  <a:pt x="16876" y="3543"/>
                  <a:pt x="16647" y="3775"/>
                  <a:pt x="16647" y="4083"/>
                </a:cubicBezTo>
                <a:cubicBezTo>
                  <a:pt x="16647" y="4395"/>
                  <a:pt x="16881" y="4631"/>
                  <a:pt x="17223" y="4631"/>
                </a:cubicBezTo>
                <a:lnTo>
                  <a:pt x="17227" y="4631"/>
                </a:lnTo>
                <a:lnTo>
                  <a:pt x="25757" y="4630"/>
                </a:lnTo>
                <a:cubicBezTo>
                  <a:pt x="25765" y="4631"/>
                  <a:pt x="25805" y="4633"/>
                  <a:pt x="25812" y="4633"/>
                </a:cubicBezTo>
                <a:cubicBezTo>
                  <a:pt x="26122" y="4633"/>
                  <a:pt x="26357" y="4397"/>
                  <a:pt x="26357" y="4083"/>
                </a:cubicBezTo>
                <a:cubicBezTo>
                  <a:pt x="26357" y="3775"/>
                  <a:pt x="26129" y="3543"/>
                  <a:pt x="25827" y="3543"/>
                </a:cubicBezTo>
                <a:lnTo>
                  <a:pt x="17256" y="3549"/>
                </a:lnTo>
                <a:cubicBezTo>
                  <a:pt x="17245" y="3547"/>
                  <a:pt x="17187" y="3543"/>
                  <a:pt x="17178" y="3543"/>
                </a:cubicBezTo>
                <a:close/>
                <a:moveTo>
                  <a:pt x="41722" y="7196"/>
                </a:moveTo>
                <a:lnTo>
                  <a:pt x="41722" y="78527"/>
                </a:lnTo>
                <a:lnTo>
                  <a:pt x="1739" y="78527"/>
                </a:lnTo>
                <a:lnTo>
                  <a:pt x="1739" y="7196"/>
                </a:lnTo>
                <a:close/>
                <a:moveTo>
                  <a:pt x="1488" y="6694"/>
                </a:moveTo>
                <a:cubicBezTo>
                  <a:pt x="1349" y="6694"/>
                  <a:pt x="1237" y="6806"/>
                  <a:pt x="1237" y="6945"/>
                </a:cubicBezTo>
                <a:lnTo>
                  <a:pt x="1237" y="78778"/>
                </a:lnTo>
                <a:cubicBezTo>
                  <a:pt x="1237" y="78917"/>
                  <a:pt x="1349" y="79029"/>
                  <a:pt x="1488" y="79029"/>
                </a:cubicBezTo>
                <a:lnTo>
                  <a:pt x="41972" y="79029"/>
                </a:lnTo>
                <a:cubicBezTo>
                  <a:pt x="42111" y="79029"/>
                  <a:pt x="42223" y="78917"/>
                  <a:pt x="42223" y="78778"/>
                </a:cubicBezTo>
                <a:lnTo>
                  <a:pt x="42223" y="6945"/>
                </a:lnTo>
                <a:cubicBezTo>
                  <a:pt x="42223" y="6806"/>
                  <a:pt x="42111" y="6694"/>
                  <a:pt x="41972" y="6694"/>
                </a:cubicBezTo>
                <a:close/>
                <a:moveTo>
                  <a:pt x="7894" y="81457"/>
                </a:moveTo>
                <a:cubicBezTo>
                  <a:pt x="7754" y="81457"/>
                  <a:pt x="7642" y="81569"/>
                  <a:pt x="7642" y="81708"/>
                </a:cubicBezTo>
                <a:lnTo>
                  <a:pt x="7642" y="81926"/>
                </a:lnTo>
                <a:cubicBezTo>
                  <a:pt x="7642" y="82065"/>
                  <a:pt x="7754" y="82177"/>
                  <a:pt x="7894" y="82177"/>
                </a:cubicBezTo>
                <a:lnTo>
                  <a:pt x="9495" y="82177"/>
                </a:lnTo>
                <a:cubicBezTo>
                  <a:pt x="9625" y="82177"/>
                  <a:pt x="9734" y="82077"/>
                  <a:pt x="9744" y="81947"/>
                </a:cubicBezTo>
                <a:lnTo>
                  <a:pt x="9764" y="81729"/>
                </a:lnTo>
                <a:cubicBezTo>
                  <a:pt x="9776" y="81582"/>
                  <a:pt x="9660" y="81457"/>
                  <a:pt x="9512" y="81457"/>
                </a:cubicBezTo>
                <a:close/>
                <a:moveTo>
                  <a:pt x="22144" y="81995"/>
                </a:moveTo>
                <a:lnTo>
                  <a:pt x="22144" y="82911"/>
                </a:lnTo>
                <a:lnTo>
                  <a:pt x="21208" y="82911"/>
                </a:lnTo>
                <a:lnTo>
                  <a:pt x="21208" y="81995"/>
                </a:lnTo>
                <a:close/>
                <a:moveTo>
                  <a:pt x="33797" y="83129"/>
                </a:moveTo>
                <a:cubicBezTo>
                  <a:pt x="33798" y="83130"/>
                  <a:pt x="33798" y="83130"/>
                  <a:pt x="33798" y="83131"/>
                </a:cubicBezTo>
                <a:lnTo>
                  <a:pt x="33797" y="83129"/>
                </a:lnTo>
                <a:close/>
                <a:moveTo>
                  <a:pt x="21046" y="81493"/>
                </a:moveTo>
                <a:cubicBezTo>
                  <a:pt x="20857" y="81493"/>
                  <a:pt x="20705" y="81646"/>
                  <a:pt x="20706" y="81835"/>
                </a:cubicBezTo>
                <a:lnTo>
                  <a:pt x="20706" y="83091"/>
                </a:lnTo>
                <a:cubicBezTo>
                  <a:pt x="20706" y="83268"/>
                  <a:pt x="20860" y="83413"/>
                  <a:pt x="21048" y="83413"/>
                </a:cubicBezTo>
                <a:lnTo>
                  <a:pt x="22304" y="83413"/>
                </a:lnTo>
                <a:lnTo>
                  <a:pt x="22304" y="83415"/>
                </a:lnTo>
                <a:cubicBezTo>
                  <a:pt x="22492" y="83415"/>
                  <a:pt x="22645" y="83268"/>
                  <a:pt x="22646" y="83091"/>
                </a:cubicBezTo>
                <a:lnTo>
                  <a:pt x="22646" y="81835"/>
                </a:lnTo>
                <a:cubicBezTo>
                  <a:pt x="22646" y="81647"/>
                  <a:pt x="22500" y="81493"/>
                  <a:pt x="22322" y="81493"/>
                </a:cubicBezTo>
                <a:lnTo>
                  <a:pt x="21048" y="81493"/>
                </a:lnTo>
                <a:cubicBezTo>
                  <a:pt x="21047" y="81493"/>
                  <a:pt x="21047" y="81493"/>
                  <a:pt x="21046" y="81493"/>
                </a:cubicBezTo>
                <a:close/>
                <a:moveTo>
                  <a:pt x="33684" y="81407"/>
                </a:moveTo>
                <a:cubicBezTo>
                  <a:pt x="33624" y="81407"/>
                  <a:pt x="33563" y="81420"/>
                  <a:pt x="33508" y="81446"/>
                </a:cubicBezTo>
                <a:cubicBezTo>
                  <a:pt x="33483" y="81458"/>
                  <a:pt x="33460" y="81476"/>
                  <a:pt x="33441" y="81496"/>
                </a:cubicBezTo>
                <a:lnTo>
                  <a:pt x="32861" y="82093"/>
                </a:lnTo>
                <a:cubicBezTo>
                  <a:pt x="32755" y="82198"/>
                  <a:pt x="32695" y="82342"/>
                  <a:pt x="32696" y="82490"/>
                </a:cubicBezTo>
                <a:cubicBezTo>
                  <a:pt x="32696" y="82668"/>
                  <a:pt x="32777" y="82796"/>
                  <a:pt x="32861" y="82904"/>
                </a:cubicBezTo>
                <a:lnTo>
                  <a:pt x="33442" y="83485"/>
                </a:lnTo>
                <a:cubicBezTo>
                  <a:pt x="33505" y="83551"/>
                  <a:pt x="33593" y="83587"/>
                  <a:pt x="33683" y="83587"/>
                </a:cubicBezTo>
                <a:lnTo>
                  <a:pt x="33683" y="83587"/>
                </a:lnTo>
                <a:cubicBezTo>
                  <a:pt x="33987" y="83585"/>
                  <a:pt x="34139" y="83219"/>
                  <a:pt x="33924" y="83004"/>
                </a:cubicBezTo>
                <a:lnTo>
                  <a:pt x="33411" y="82490"/>
                </a:lnTo>
                <a:lnTo>
                  <a:pt x="33925" y="81975"/>
                </a:lnTo>
                <a:cubicBezTo>
                  <a:pt x="34060" y="81842"/>
                  <a:pt x="34060" y="81626"/>
                  <a:pt x="33925" y="81493"/>
                </a:cubicBezTo>
                <a:cubicBezTo>
                  <a:pt x="33906" y="81475"/>
                  <a:pt x="33883" y="81458"/>
                  <a:pt x="33859" y="81446"/>
                </a:cubicBezTo>
                <a:cubicBezTo>
                  <a:pt x="33804" y="81420"/>
                  <a:pt x="33744" y="81407"/>
                  <a:pt x="33684" y="81407"/>
                </a:cubicBezTo>
                <a:close/>
                <a:moveTo>
                  <a:pt x="33683" y="83587"/>
                </a:moveTo>
                <a:cubicBezTo>
                  <a:pt x="33683" y="83587"/>
                  <a:pt x="33683" y="83587"/>
                  <a:pt x="33683" y="83587"/>
                </a:cubicBezTo>
                <a:lnTo>
                  <a:pt x="33684" y="83587"/>
                </a:lnTo>
                <a:cubicBezTo>
                  <a:pt x="33684" y="83587"/>
                  <a:pt x="33684" y="83587"/>
                  <a:pt x="33683" y="83587"/>
                </a:cubicBezTo>
                <a:close/>
                <a:moveTo>
                  <a:pt x="36715" y="501"/>
                </a:moveTo>
                <a:cubicBezTo>
                  <a:pt x="40106" y="501"/>
                  <a:pt x="42867" y="3262"/>
                  <a:pt x="42867" y="6654"/>
                </a:cubicBezTo>
                <a:lnTo>
                  <a:pt x="42867" y="79324"/>
                </a:lnTo>
                <a:cubicBezTo>
                  <a:pt x="42867" y="82717"/>
                  <a:pt x="40106" y="85476"/>
                  <a:pt x="36715" y="85476"/>
                </a:cubicBezTo>
                <a:lnTo>
                  <a:pt x="6656" y="85476"/>
                </a:lnTo>
                <a:cubicBezTo>
                  <a:pt x="3262" y="85476"/>
                  <a:pt x="503" y="82717"/>
                  <a:pt x="503" y="79324"/>
                </a:cubicBezTo>
                <a:lnTo>
                  <a:pt x="503" y="6654"/>
                </a:lnTo>
                <a:cubicBezTo>
                  <a:pt x="503" y="3262"/>
                  <a:pt x="3262" y="501"/>
                  <a:pt x="6656" y="501"/>
                </a:cubicBezTo>
                <a:close/>
                <a:moveTo>
                  <a:pt x="6656" y="0"/>
                </a:moveTo>
                <a:cubicBezTo>
                  <a:pt x="2986" y="0"/>
                  <a:pt x="1" y="2985"/>
                  <a:pt x="1" y="6655"/>
                </a:cubicBezTo>
                <a:lnTo>
                  <a:pt x="1" y="79324"/>
                </a:lnTo>
                <a:cubicBezTo>
                  <a:pt x="1" y="82995"/>
                  <a:pt x="2986" y="85980"/>
                  <a:pt x="6656" y="85980"/>
                </a:cubicBezTo>
                <a:lnTo>
                  <a:pt x="36715" y="85980"/>
                </a:lnTo>
                <a:cubicBezTo>
                  <a:pt x="40383" y="85980"/>
                  <a:pt x="43370" y="82993"/>
                  <a:pt x="43370" y="79324"/>
                </a:cubicBezTo>
                <a:lnTo>
                  <a:pt x="43370" y="6655"/>
                </a:lnTo>
                <a:cubicBezTo>
                  <a:pt x="43370" y="2985"/>
                  <a:pt x="40384" y="0"/>
                  <a:pt x="36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a:extLst>
              <a:ext uri="{FF2B5EF4-FFF2-40B4-BE49-F238E27FC236}">
                <a16:creationId xmlns:a16="http://schemas.microsoft.com/office/drawing/2014/main" id="{66F76E0E-54F8-4D98-B0BC-6B3AADD1B61C}"/>
              </a:ext>
            </a:extLst>
          </p:cNvPr>
          <p:cNvPicPr>
            <a:picLocks noChangeAspect="1"/>
          </p:cNvPicPr>
          <p:nvPr/>
        </p:nvPicPr>
        <p:blipFill rotWithShape="1">
          <a:blip r:embed="rId3"/>
          <a:srcRect l="1913"/>
          <a:stretch/>
        </p:blipFill>
        <p:spPr>
          <a:xfrm>
            <a:off x="2869896" y="1542553"/>
            <a:ext cx="1423501" cy="2902517"/>
          </a:xfrm>
          <a:prstGeom prst="rect">
            <a:avLst/>
          </a:prstGeom>
        </p:spPr>
      </p:pic>
      <p:grpSp>
        <p:nvGrpSpPr>
          <p:cNvPr id="38" name="Google Shape;10654;p79">
            <a:extLst>
              <a:ext uri="{FF2B5EF4-FFF2-40B4-BE49-F238E27FC236}">
                <a16:creationId xmlns:a16="http://schemas.microsoft.com/office/drawing/2014/main" id="{276071AB-6616-4D79-997A-6818397F739B}"/>
              </a:ext>
            </a:extLst>
          </p:cNvPr>
          <p:cNvGrpSpPr/>
          <p:nvPr/>
        </p:nvGrpSpPr>
        <p:grpSpPr>
          <a:xfrm>
            <a:off x="3292807" y="175288"/>
            <a:ext cx="1110956" cy="828489"/>
            <a:chOff x="5216456" y="3725484"/>
            <a:chExt cx="356196" cy="265631"/>
          </a:xfrm>
          <a:solidFill>
            <a:srgbClr val="00CC66"/>
          </a:solidFill>
        </p:grpSpPr>
        <p:sp>
          <p:nvSpPr>
            <p:cNvPr id="40" name="Google Shape;10655;p79">
              <a:extLst>
                <a:ext uri="{FF2B5EF4-FFF2-40B4-BE49-F238E27FC236}">
                  <a16:creationId xmlns:a16="http://schemas.microsoft.com/office/drawing/2014/main" id="{350AC422-B289-4447-9DF3-37D27E93EE88}"/>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656;p79">
              <a:extLst>
                <a:ext uri="{FF2B5EF4-FFF2-40B4-BE49-F238E27FC236}">
                  <a16:creationId xmlns:a16="http://schemas.microsoft.com/office/drawing/2014/main" id="{615629A4-D9D5-48EC-B67E-01F92191F654}"/>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80C4F7CA-B6A1-4AE2-93C5-220B09B30FE3}"/>
              </a:ext>
            </a:extLst>
          </p:cNvPr>
          <p:cNvPicPr>
            <a:picLocks noChangeAspect="1"/>
          </p:cNvPicPr>
          <p:nvPr/>
        </p:nvPicPr>
        <p:blipFill>
          <a:blip r:embed="rId4"/>
          <a:stretch>
            <a:fillRect/>
          </a:stretch>
        </p:blipFill>
        <p:spPr>
          <a:xfrm>
            <a:off x="4752947" y="352285"/>
            <a:ext cx="3989066" cy="3937705"/>
          </a:xfrm>
          <a:prstGeom prst="rect">
            <a:avLst/>
          </a:prstGeom>
        </p:spPr>
      </p:pic>
      <p:grpSp>
        <p:nvGrpSpPr>
          <p:cNvPr id="51" name="Google Shape;14367;p85">
            <a:extLst>
              <a:ext uri="{FF2B5EF4-FFF2-40B4-BE49-F238E27FC236}">
                <a16:creationId xmlns:a16="http://schemas.microsoft.com/office/drawing/2014/main" id="{752C3FD9-C3CA-4901-82C3-5241A40D8D0E}"/>
              </a:ext>
            </a:extLst>
          </p:cNvPr>
          <p:cNvGrpSpPr/>
          <p:nvPr/>
        </p:nvGrpSpPr>
        <p:grpSpPr>
          <a:xfrm>
            <a:off x="1357480" y="4346699"/>
            <a:ext cx="696569" cy="572383"/>
            <a:chOff x="7009649" y="1541981"/>
            <a:chExt cx="524940" cy="320655"/>
          </a:xfrm>
        </p:grpSpPr>
        <p:sp>
          <p:nvSpPr>
            <p:cNvPr id="52" name="Google Shape;14368;p85">
              <a:extLst>
                <a:ext uri="{FF2B5EF4-FFF2-40B4-BE49-F238E27FC236}">
                  <a16:creationId xmlns:a16="http://schemas.microsoft.com/office/drawing/2014/main" id="{E21A1566-E78F-4F41-A0E6-49EEC8A356E0}"/>
                </a:ext>
              </a:extLst>
            </p:cNvPr>
            <p:cNvSpPr/>
            <p:nvPr/>
          </p:nvSpPr>
          <p:spPr>
            <a:xfrm>
              <a:off x="7009649" y="1541981"/>
              <a:ext cx="524940" cy="320655"/>
            </a:xfrm>
            <a:custGeom>
              <a:avLst/>
              <a:gdLst/>
              <a:ahLst/>
              <a:cxnLst/>
              <a:rect l="l" t="t" r="r" b="b"/>
              <a:pathLst>
                <a:path w="16492" h="10074" extrusionOk="0">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369;p85">
              <a:extLst>
                <a:ext uri="{FF2B5EF4-FFF2-40B4-BE49-F238E27FC236}">
                  <a16:creationId xmlns:a16="http://schemas.microsoft.com/office/drawing/2014/main" id="{C6952E1E-C13E-428C-8F48-5ED42038895D}"/>
                </a:ext>
              </a:extLst>
            </p:cNvPr>
            <p:cNvSpPr/>
            <p:nvPr/>
          </p:nvSpPr>
          <p:spPr>
            <a:xfrm>
              <a:off x="7110104" y="1604909"/>
              <a:ext cx="61782" cy="41697"/>
            </a:xfrm>
            <a:custGeom>
              <a:avLst/>
              <a:gdLst/>
              <a:ahLst/>
              <a:cxnLst/>
              <a:rect l="l" t="t" r="r" b="b"/>
              <a:pathLst>
                <a:path w="1941" h="1310" extrusionOk="0">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370;p85">
              <a:extLst>
                <a:ext uri="{FF2B5EF4-FFF2-40B4-BE49-F238E27FC236}">
                  <a16:creationId xmlns:a16="http://schemas.microsoft.com/office/drawing/2014/main" id="{553A0EB6-49F9-4906-B099-0FD6A99C6801}"/>
                </a:ext>
              </a:extLst>
            </p:cNvPr>
            <p:cNvSpPr/>
            <p:nvPr/>
          </p:nvSpPr>
          <p:spPr>
            <a:xfrm>
              <a:off x="7110455" y="1655296"/>
              <a:ext cx="96700" cy="15183"/>
            </a:xfrm>
            <a:custGeom>
              <a:avLst/>
              <a:gdLst/>
              <a:ahLst/>
              <a:cxnLst/>
              <a:rect l="l" t="t" r="r" b="b"/>
              <a:pathLst>
                <a:path w="3038" h="477" extrusionOk="0">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371;p85">
              <a:extLst>
                <a:ext uri="{FF2B5EF4-FFF2-40B4-BE49-F238E27FC236}">
                  <a16:creationId xmlns:a16="http://schemas.microsoft.com/office/drawing/2014/main" id="{D19F4F68-03C1-4765-A675-463FE7A00A31}"/>
                </a:ext>
              </a:extLst>
            </p:cNvPr>
            <p:cNvSpPr/>
            <p:nvPr/>
          </p:nvSpPr>
          <p:spPr>
            <a:xfrm>
              <a:off x="7146104" y="1676909"/>
              <a:ext cx="61050" cy="41729"/>
            </a:xfrm>
            <a:custGeom>
              <a:avLst/>
              <a:gdLst/>
              <a:ahLst/>
              <a:cxnLst/>
              <a:rect l="l" t="t" r="r" b="b"/>
              <a:pathLst>
                <a:path w="1918" h="1311" extrusionOk="0">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372;p85">
              <a:extLst>
                <a:ext uri="{FF2B5EF4-FFF2-40B4-BE49-F238E27FC236}">
                  <a16:creationId xmlns:a16="http://schemas.microsoft.com/office/drawing/2014/main" id="{DD85C584-1A75-4CD7-8488-374CD83A4311}"/>
                </a:ext>
              </a:extLst>
            </p:cNvPr>
            <p:cNvSpPr/>
            <p:nvPr/>
          </p:nvSpPr>
          <p:spPr>
            <a:xfrm>
              <a:off x="7110455" y="1726563"/>
              <a:ext cx="96700" cy="15183"/>
            </a:xfrm>
            <a:custGeom>
              <a:avLst/>
              <a:gdLst/>
              <a:ahLst/>
              <a:cxnLst/>
              <a:rect l="l" t="t" r="r" b="b"/>
              <a:pathLst>
                <a:path w="3038" h="477" extrusionOk="0">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373;p85">
              <a:extLst>
                <a:ext uri="{FF2B5EF4-FFF2-40B4-BE49-F238E27FC236}">
                  <a16:creationId xmlns:a16="http://schemas.microsoft.com/office/drawing/2014/main" id="{B0CAE2F2-148A-409D-8455-F57B855230B1}"/>
                </a:ext>
              </a:extLst>
            </p:cNvPr>
            <p:cNvSpPr/>
            <p:nvPr/>
          </p:nvSpPr>
          <p:spPr>
            <a:xfrm>
              <a:off x="7262825" y="1636739"/>
              <a:ext cx="48541" cy="80371"/>
            </a:xfrm>
            <a:custGeom>
              <a:avLst/>
              <a:gdLst/>
              <a:ahLst/>
              <a:cxnLst/>
              <a:rect l="l" t="t" r="r" b="b"/>
              <a:pathLst>
                <a:path w="1525" h="2525" extrusionOk="0">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374;p85">
              <a:extLst>
                <a:ext uri="{FF2B5EF4-FFF2-40B4-BE49-F238E27FC236}">
                  <a16:creationId xmlns:a16="http://schemas.microsoft.com/office/drawing/2014/main" id="{A1F7962E-3C9D-468C-922C-6BBE2D8C6470}"/>
                </a:ext>
              </a:extLst>
            </p:cNvPr>
            <p:cNvSpPr/>
            <p:nvPr/>
          </p:nvSpPr>
          <p:spPr>
            <a:xfrm>
              <a:off x="7380691" y="1636357"/>
              <a:ext cx="48891" cy="80371"/>
            </a:xfrm>
            <a:custGeom>
              <a:avLst/>
              <a:gdLst/>
              <a:ahLst/>
              <a:cxnLst/>
              <a:rect l="l" t="t" r="r" b="b"/>
              <a:pathLst>
                <a:path w="1536" h="2525" extrusionOk="0">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375;p85">
              <a:extLst>
                <a:ext uri="{FF2B5EF4-FFF2-40B4-BE49-F238E27FC236}">
                  <a16:creationId xmlns:a16="http://schemas.microsoft.com/office/drawing/2014/main" id="{03EE99BE-3E17-4EB5-9A55-A2B891B0E754}"/>
                </a:ext>
              </a:extLst>
            </p:cNvPr>
            <p:cNvSpPr/>
            <p:nvPr/>
          </p:nvSpPr>
          <p:spPr>
            <a:xfrm>
              <a:off x="7321933" y="1626744"/>
              <a:ext cx="48923" cy="99851"/>
            </a:xfrm>
            <a:custGeom>
              <a:avLst/>
              <a:gdLst/>
              <a:ahLst/>
              <a:cxnLst/>
              <a:rect l="l" t="t" r="r" b="b"/>
              <a:pathLst>
                <a:path w="1537" h="3137" extrusionOk="0">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4381;p85">
            <a:extLst>
              <a:ext uri="{FF2B5EF4-FFF2-40B4-BE49-F238E27FC236}">
                <a16:creationId xmlns:a16="http://schemas.microsoft.com/office/drawing/2014/main" id="{EB63C22A-A0AC-4CC1-909E-3BE491578EF0}"/>
              </a:ext>
            </a:extLst>
          </p:cNvPr>
          <p:cNvGrpSpPr/>
          <p:nvPr/>
        </p:nvGrpSpPr>
        <p:grpSpPr>
          <a:xfrm>
            <a:off x="521324" y="4307481"/>
            <a:ext cx="696569" cy="627894"/>
            <a:chOff x="7582302" y="1499934"/>
            <a:chExt cx="369133" cy="360411"/>
          </a:xfrm>
        </p:grpSpPr>
        <p:sp>
          <p:nvSpPr>
            <p:cNvPr id="61" name="Google Shape;14382;p85">
              <a:extLst>
                <a:ext uri="{FF2B5EF4-FFF2-40B4-BE49-F238E27FC236}">
                  <a16:creationId xmlns:a16="http://schemas.microsoft.com/office/drawing/2014/main" id="{7289CB43-2868-4562-A6D3-2E1A97BAC312}"/>
                </a:ext>
              </a:extLst>
            </p:cNvPr>
            <p:cNvSpPr/>
            <p:nvPr/>
          </p:nvSpPr>
          <p:spPr>
            <a:xfrm>
              <a:off x="7582302" y="1499934"/>
              <a:ext cx="369133" cy="360411"/>
            </a:xfrm>
            <a:custGeom>
              <a:avLst/>
              <a:gdLst/>
              <a:ahLst/>
              <a:cxnLst/>
              <a:rect l="l" t="t" r="r" b="b"/>
              <a:pathLst>
                <a:path w="11597" h="11323" extrusionOk="0">
                  <a:moveTo>
                    <a:pt x="7204" y="595"/>
                  </a:moveTo>
                  <a:cubicBezTo>
                    <a:pt x="7418" y="595"/>
                    <a:pt x="7573" y="738"/>
                    <a:pt x="7608" y="917"/>
                  </a:cubicBezTo>
                  <a:cubicBezTo>
                    <a:pt x="7608" y="941"/>
                    <a:pt x="7620" y="976"/>
                    <a:pt x="7620" y="1000"/>
                  </a:cubicBezTo>
                  <a:lnTo>
                    <a:pt x="7620" y="1750"/>
                  </a:lnTo>
                  <a:lnTo>
                    <a:pt x="3322" y="1750"/>
                  </a:lnTo>
                  <a:lnTo>
                    <a:pt x="3322" y="1631"/>
                  </a:lnTo>
                  <a:cubicBezTo>
                    <a:pt x="3322" y="1227"/>
                    <a:pt x="3191" y="869"/>
                    <a:pt x="2953" y="595"/>
                  </a:cubicBezTo>
                  <a:close/>
                  <a:moveTo>
                    <a:pt x="1667" y="310"/>
                  </a:moveTo>
                  <a:cubicBezTo>
                    <a:pt x="2405" y="310"/>
                    <a:pt x="3001" y="905"/>
                    <a:pt x="3001" y="1631"/>
                  </a:cubicBezTo>
                  <a:cubicBezTo>
                    <a:pt x="3001" y="2358"/>
                    <a:pt x="2405" y="2953"/>
                    <a:pt x="1667" y="2953"/>
                  </a:cubicBezTo>
                  <a:cubicBezTo>
                    <a:pt x="941" y="2953"/>
                    <a:pt x="346" y="2358"/>
                    <a:pt x="346" y="1631"/>
                  </a:cubicBezTo>
                  <a:cubicBezTo>
                    <a:pt x="346" y="905"/>
                    <a:pt x="941" y="310"/>
                    <a:pt x="1667" y="310"/>
                  </a:cubicBezTo>
                  <a:close/>
                  <a:moveTo>
                    <a:pt x="7644" y="9775"/>
                  </a:moveTo>
                  <a:lnTo>
                    <a:pt x="7644" y="10513"/>
                  </a:lnTo>
                  <a:cubicBezTo>
                    <a:pt x="7644" y="10549"/>
                    <a:pt x="7644" y="10573"/>
                    <a:pt x="7620" y="10609"/>
                  </a:cubicBezTo>
                  <a:cubicBezTo>
                    <a:pt x="7585" y="10799"/>
                    <a:pt x="7418" y="10930"/>
                    <a:pt x="7227" y="10930"/>
                  </a:cubicBezTo>
                  <a:lnTo>
                    <a:pt x="2358" y="10930"/>
                  </a:lnTo>
                  <a:cubicBezTo>
                    <a:pt x="2131" y="10930"/>
                    <a:pt x="1941" y="10740"/>
                    <a:pt x="1941" y="10513"/>
                  </a:cubicBezTo>
                  <a:lnTo>
                    <a:pt x="1941" y="9775"/>
                  </a:lnTo>
                  <a:close/>
                  <a:moveTo>
                    <a:pt x="1667" y="0"/>
                  </a:moveTo>
                  <a:cubicBezTo>
                    <a:pt x="750" y="0"/>
                    <a:pt x="0" y="738"/>
                    <a:pt x="0" y="1667"/>
                  </a:cubicBezTo>
                  <a:cubicBezTo>
                    <a:pt x="0" y="2560"/>
                    <a:pt x="715" y="3298"/>
                    <a:pt x="1608" y="3334"/>
                  </a:cubicBezTo>
                  <a:lnTo>
                    <a:pt x="1608" y="4917"/>
                  </a:lnTo>
                  <a:cubicBezTo>
                    <a:pt x="1608" y="5013"/>
                    <a:pt x="1691" y="5084"/>
                    <a:pt x="1774" y="5084"/>
                  </a:cubicBezTo>
                  <a:cubicBezTo>
                    <a:pt x="1858" y="5084"/>
                    <a:pt x="1941" y="5013"/>
                    <a:pt x="1941" y="4917"/>
                  </a:cubicBezTo>
                  <a:lnTo>
                    <a:pt x="1941" y="3310"/>
                  </a:lnTo>
                  <a:cubicBezTo>
                    <a:pt x="2572" y="3203"/>
                    <a:pt x="3096" y="2739"/>
                    <a:pt x="3263" y="2119"/>
                  </a:cubicBezTo>
                  <a:lnTo>
                    <a:pt x="7644" y="2119"/>
                  </a:lnTo>
                  <a:lnTo>
                    <a:pt x="7644" y="3489"/>
                  </a:lnTo>
                  <a:lnTo>
                    <a:pt x="4929" y="3489"/>
                  </a:lnTo>
                  <a:lnTo>
                    <a:pt x="4929" y="2905"/>
                  </a:lnTo>
                  <a:cubicBezTo>
                    <a:pt x="4929" y="2822"/>
                    <a:pt x="4858" y="2751"/>
                    <a:pt x="4763" y="2751"/>
                  </a:cubicBezTo>
                  <a:cubicBezTo>
                    <a:pt x="4679" y="2751"/>
                    <a:pt x="4608" y="2822"/>
                    <a:pt x="4608" y="2905"/>
                  </a:cubicBezTo>
                  <a:lnTo>
                    <a:pt x="4608" y="3882"/>
                  </a:lnTo>
                  <a:lnTo>
                    <a:pt x="4608" y="7715"/>
                  </a:lnTo>
                  <a:lnTo>
                    <a:pt x="4608" y="8692"/>
                  </a:lnTo>
                  <a:cubicBezTo>
                    <a:pt x="4608" y="8775"/>
                    <a:pt x="4679" y="8847"/>
                    <a:pt x="4763" y="8847"/>
                  </a:cubicBezTo>
                  <a:cubicBezTo>
                    <a:pt x="4858" y="8847"/>
                    <a:pt x="4929" y="8775"/>
                    <a:pt x="4929" y="8692"/>
                  </a:cubicBezTo>
                  <a:lnTo>
                    <a:pt x="4929" y="8096"/>
                  </a:lnTo>
                  <a:lnTo>
                    <a:pt x="7644" y="8096"/>
                  </a:lnTo>
                  <a:lnTo>
                    <a:pt x="7644" y="9478"/>
                  </a:lnTo>
                  <a:lnTo>
                    <a:pt x="1941" y="9478"/>
                  </a:lnTo>
                  <a:lnTo>
                    <a:pt x="1941" y="5668"/>
                  </a:lnTo>
                  <a:cubicBezTo>
                    <a:pt x="1941" y="5572"/>
                    <a:pt x="1870" y="5501"/>
                    <a:pt x="1774" y="5501"/>
                  </a:cubicBezTo>
                  <a:cubicBezTo>
                    <a:pt x="1691" y="5501"/>
                    <a:pt x="1608" y="5572"/>
                    <a:pt x="1608" y="5668"/>
                  </a:cubicBezTo>
                  <a:lnTo>
                    <a:pt x="1608" y="9656"/>
                  </a:lnTo>
                  <a:lnTo>
                    <a:pt x="1608" y="10561"/>
                  </a:lnTo>
                  <a:cubicBezTo>
                    <a:pt x="1608" y="10978"/>
                    <a:pt x="1953" y="11323"/>
                    <a:pt x="2370" y="11323"/>
                  </a:cubicBezTo>
                  <a:lnTo>
                    <a:pt x="7239" y="11323"/>
                  </a:lnTo>
                  <a:cubicBezTo>
                    <a:pt x="7620" y="11323"/>
                    <a:pt x="7954" y="11025"/>
                    <a:pt x="8001" y="10632"/>
                  </a:cubicBezTo>
                  <a:lnTo>
                    <a:pt x="8001" y="10561"/>
                  </a:lnTo>
                  <a:lnTo>
                    <a:pt x="8001" y="9656"/>
                  </a:lnTo>
                  <a:lnTo>
                    <a:pt x="8001" y="8096"/>
                  </a:lnTo>
                  <a:lnTo>
                    <a:pt x="9025" y="8096"/>
                  </a:lnTo>
                  <a:cubicBezTo>
                    <a:pt x="9109" y="8096"/>
                    <a:pt x="9192" y="8013"/>
                    <a:pt x="9192" y="7930"/>
                  </a:cubicBezTo>
                  <a:cubicBezTo>
                    <a:pt x="9192" y="7834"/>
                    <a:pt x="9109" y="7763"/>
                    <a:pt x="9025" y="7763"/>
                  </a:cubicBezTo>
                  <a:lnTo>
                    <a:pt x="4977" y="7763"/>
                  </a:lnTo>
                  <a:cubicBezTo>
                    <a:pt x="4965" y="7763"/>
                    <a:pt x="4941" y="7751"/>
                    <a:pt x="4941" y="7727"/>
                  </a:cubicBezTo>
                  <a:lnTo>
                    <a:pt x="4941" y="3894"/>
                  </a:lnTo>
                  <a:cubicBezTo>
                    <a:pt x="4941" y="3882"/>
                    <a:pt x="4965" y="3858"/>
                    <a:pt x="4977" y="3858"/>
                  </a:cubicBezTo>
                  <a:lnTo>
                    <a:pt x="11228" y="3858"/>
                  </a:lnTo>
                  <a:cubicBezTo>
                    <a:pt x="11240" y="3858"/>
                    <a:pt x="11252" y="3882"/>
                    <a:pt x="11252" y="3894"/>
                  </a:cubicBezTo>
                  <a:lnTo>
                    <a:pt x="11252" y="7727"/>
                  </a:lnTo>
                  <a:cubicBezTo>
                    <a:pt x="11252" y="7751"/>
                    <a:pt x="11240" y="7763"/>
                    <a:pt x="11228" y="7763"/>
                  </a:cubicBezTo>
                  <a:lnTo>
                    <a:pt x="9763" y="7763"/>
                  </a:lnTo>
                  <a:cubicBezTo>
                    <a:pt x="9680" y="7763"/>
                    <a:pt x="9609" y="7834"/>
                    <a:pt x="9609" y="7930"/>
                  </a:cubicBezTo>
                  <a:cubicBezTo>
                    <a:pt x="9609" y="8013"/>
                    <a:pt x="9680" y="8096"/>
                    <a:pt x="9763" y="8096"/>
                  </a:cubicBezTo>
                  <a:lnTo>
                    <a:pt x="11228" y="8096"/>
                  </a:lnTo>
                  <a:cubicBezTo>
                    <a:pt x="11430" y="8096"/>
                    <a:pt x="11597" y="7930"/>
                    <a:pt x="11597" y="7715"/>
                  </a:cubicBezTo>
                  <a:lnTo>
                    <a:pt x="11597" y="3882"/>
                  </a:lnTo>
                  <a:cubicBezTo>
                    <a:pt x="11585" y="3632"/>
                    <a:pt x="11418" y="3465"/>
                    <a:pt x="11216" y="3465"/>
                  </a:cubicBezTo>
                  <a:lnTo>
                    <a:pt x="7977" y="3465"/>
                  </a:lnTo>
                  <a:lnTo>
                    <a:pt x="7977" y="1929"/>
                  </a:lnTo>
                  <a:lnTo>
                    <a:pt x="7977" y="1024"/>
                  </a:lnTo>
                  <a:lnTo>
                    <a:pt x="7977" y="953"/>
                  </a:lnTo>
                  <a:cubicBezTo>
                    <a:pt x="7942" y="560"/>
                    <a:pt x="7620" y="262"/>
                    <a:pt x="7227" y="262"/>
                  </a:cubicBezTo>
                  <a:lnTo>
                    <a:pt x="2655" y="262"/>
                  </a:lnTo>
                  <a:cubicBezTo>
                    <a:pt x="2643" y="262"/>
                    <a:pt x="2620" y="262"/>
                    <a:pt x="2608" y="274"/>
                  </a:cubicBezTo>
                  <a:cubicBezTo>
                    <a:pt x="2346" y="95"/>
                    <a:pt x="2012" y="0"/>
                    <a:pt x="16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383;p85">
              <a:extLst>
                <a:ext uri="{FF2B5EF4-FFF2-40B4-BE49-F238E27FC236}">
                  <a16:creationId xmlns:a16="http://schemas.microsoft.com/office/drawing/2014/main" id="{817FFA50-AAE9-4A68-AC27-3878EA2A473D}"/>
                </a:ext>
              </a:extLst>
            </p:cNvPr>
            <p:cNvSpPr/>
            <p:nvPr/>
          </p:nvSpPr>
          <p:spPr>
            <a:xfrm>
              <a:off x="7850598" y="1634829"/>
              <a:ext cx="77729" cy="51214"/>
            </a:xfrm>
            <a:custGeom>
              <a:avLst/>
              <a:gdLst/>
              <a:ahLst/>
              <a:cxnLst/>
              <a:rect l="l" t="t" r="r" b="b"/>
              <a:pathLst>
                <a:path w="2442" h="1609" extrusionOk="0">
                  <a:moveTo>
                    <a:pt x="1656" y="322"/>
                  </a:moveTo>
                  <a:cubicBezTo>
                    <a:pt x="1906" y="322"/>
                    <a:pt x="2108" y="537"/>
                    <a:pt x="2108" y="787"/>
                  </a:cubicBezTo>
                  <a:cubicBezTo>
                    <a:pt x="2108" y="1037"/>
                    <a:pt x="1906" y="1251"/>
                    <a:pt x="1656" y="1251"/>
                  </a:cubicBezTo>
                  <a:cubicBezTo>
                    <a:pt x="1394" y="1251"/>
                    <a:pt x="1191" y="1037"/>
                    <a:pt x="1191" y="787"/>
                  </a:cubicBezTo>
                  <a:cubicBezTo>
                    <a:pt x="1191" y="537"/>
                    <a:pt x="1394" y="322"/>
                    <a:pt x="1656" y="322"/>
                  </a:cubicBezTo>
                  <a:close/>
                  <a:moveTo>
                    <a:pt x="799" y="322"/>
                  </a:moveTo>
                  <a:cubicBezTo>
                    <a:pt x="858" y="322"/>
                    <a:pt x="906" y="346"/>
                    <a:pt x="965" y="358"/>
                  </a:cubicBezTo>
                  <a:cubicBezTo>
                    <a:pt x="894" y="477"/>
                    <a:pt x="834" y="632"/>
                    <a:pt x="834" y="787"/>
                  </a:cubicBezTo>
                  <a:cubicBezTo>
                    <a:pt x="834" y="929"/>
                    <a:pt x="870" y="1096"/>
                    <a:pt x="965" y="1215"/>
                  </a:cubicBezTo>
                  <a:cubicBezTo>
                    <a:pt x="918" y="1227"/>
                    <a:pt x="858" y="1251"/>
                    <a:pt x="799" y="1251"/>
                  </a:cubicBezTo>
                  <a:cubicBezTo>
                    <a:pt x="792" y="1251"/>
                    <a:pt x="785" y="1251"/>
                    <a:pt x="779" y="1251"/>
                  </a:cubicBezTo>
                  <a:cubicBezTo>
                    <a:pt x="538" y="1251"/>
                    <a:pt x="346" y="1042"/>
                    <a:pt x="346" y="787"/>
                  </a:cubicBezTo>
                  <a:cubicBezTo>
                    <a:pt x="346" y="537"/>
                    <a:pt x="549" y="322"/>
                    <a:pt x="799" y="322"/>
                  </a:cubicBezTo>
                  <a:close/>
                  <a:moveTo>
                    <a:pt x="799" y="1"/>
                  </a:moveTo>
                  <a:cubicBezTo>
                    <a:pt x="358" y="1"/>
                    <a:pt x="1" y="358"/>
                    <a:pt x="1" y="799"/>
                  </a:cubicBezTo>
                  <a:cubicBezTo>
                    <a:pt x="1" y="1251"/>
                    <a:pt x="358" y="1608"/>
                    <a:pt x="799" y="1608"/>
                  </a:cubicBezTo>
                  <a:cubicBezTo>
                    <a:pt x="953" y="1596"/>
                    <a:pt x="1096" y="1561"/>
                    <a:pt x="1215" y="1489"/>
                  </a:cubicBezTo>
                  <a:cubicBezTo>
                    <a:pt x="1334" y="1561"/>
                    <a:pt x="1489" y="1608"/>
                    <a:pt x="1632" y="1608"/>
                  </a:cubicBezTo>
                  <a:cubicBezTo>
                    <a:pt x="2084" y="1608"/>
                    <a:pt x="2442" y="1251"/>
                    <a:pt x="2442" y="799"/>
                  </a:cubicBezTo>
                  <a:cubicBezTo>
                    <a:pt x="2442" y="358"/>
                    <a:pt x="2084" y="1"/>
                    <a:pt x="1632" y="1"/>
                  </a:cubicBezTo>
                  <a:cubicBezTo>
                    <a:pt x="1489" y="1"/>
                    <a:pt x="1334" y="48"/>
                    <a:pt x="1215" y="120"/>
                  </a:cubicBezTo>
                  <a:cubicBezTo>
                    <a:pt x="1096" y="48"/>
                    <a:pt x="953" y="1"/>
                    <a:pt x="7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384;p85">
              <a:extLst>
                <a:ext uri="{FF2B5EF4-FFF2-40B4-BE49-F238E27FC236}">
                  <a16:creationId xmlns:a16="http://schemas.microsoft.com/office/drawing/2014/main" id="{7E4FD744-2CD7-49FA-B251-3DD622F7EBD3}"/>
                </a:ext>
              </a:extLst>
            </p:cNvPr>
            <p:cNvSpPr/>
            <p:nvPr/>
          </p:nvSpPr>
          <p:spPr>
            <a:xfrm>
              <a:off x="7753962" y="1635593"/>
              <a:ext cx="70917" cy="48541"/>
            </a:xfrm>
            <a:custGeom>
              <a:avLst/>
              <a:gdLst/>
              <a:ahLst/>
              <a:cxnLst/>
              <a:rect l="l" t="t" r="r" b="b"/>
              <a:pathLst>
                <a:path w="2228" h="1525" extrusionOk="0">
                  <a:moveTo>
                    <a:pt x="1858" y="346"/>
                  </a:moveTo>
                  <a:cubicBezTo>
                    <a:pt x="1870" y="346"/>
                    <a:pt x="1894" y="358"/>
                    <a:pt x="1894" y="382"/>
                  </a:cubicBezTo>
                  <a:lnTo>
                    <a:pt x="1894" y="1156"/>
                  </a:lnTo>
                  <a:cubicBezTo>
                    <a:pt x="1894" y="1167"/>
                    <a:pt x="1870" y="1179"/>
                    <a:pt x="1858" y="1179"/>
                  </a:cubicBezTo>
                  <a:lnTo>
                    <a:pt x="370" y="1179"/>
                  </a:lnTo>
                  <a:cubicBezTo>
                    <a:pt x="358" y="1179"/>
                    <a:pt x="346" y="1167"/>
                    <a:pt x="346" y="1156"/>
                  </a:cubicBezTo>
                  <a:lnTo>
                    <a:pt x="346" y="382"/>
                  </a:lnTo>
                  <a:cubicBezTo>
                    <a:pt x="346" y="358"/>
                    <a:pt x="358" y="346"/>
                    <a:pt x="370" y="346"/>
                  </a:cubicBezTo>
                  <a:close/>
                  <a:moveTo>
                    <a:pt x="370" y="1"/>
                  </a:moveTo>
                  <a:cubicBezTo>
                    <a:pt x="167" y="1"/>
                    <a:pt x="1" y="167"/>
                    <a:pt x="1" y="382"/>
                  </a:cubicBezTo>
                  <a:lnTo>
                    <a:pt x="1" y="1156"/>
                  </a:lnTo>
                  <a:cubicBezTo>
                    <a:pt x="1" y="1358"/>
                    <a:pt x="167" y="1525"/>
                    <a:pt x="370" y="1525"/>
                  </a:cubicBezTo>
                  <a:lnTo>
                    <a:pt x="1858" y="1525"/>
                  </a:lnTo>
                  <a:cubicBezTo>
                    <a:pt x="2072" y="1525"/>
                    <a:pt x="2227" y="1358"/>
                    <a:pt x="2227" y="1156"/>
                  </a:cubicBezTo>
                  <a:lnTo>
                    <a:pt x="2227" y="382"/>
                  </a:lnTo>
                  <a:cubicBezTo>
                    <a:pt x="2227" y="167"/>
                    <a:pt x="2072" y="1"/>
                    <a:pt x="18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385;p85">
              <a:extLst>
                <a:ext uri="{FF2B5EF4-FFF2-40B4-BE49-F238E27FC236}">
                  <a16:creationId xmlns:a16="http://schemas.microsoft.com/office/drawing/2014/main" id="{6E765CE4-062C-478A-8D19-0974161DD513}"/>
                </a:ext>
              </a:extLst>
            </p:cNvPr>
            <p:cNvSpPr/>
            <p:nvPr/>
          </p:nvSpPr>
          <p:spPr>
            <a:xfrm>
              <a:off x="7750174" y="1695465"/>
              <a:ext cx="180794" cy="31862"/>
            </a:xfrm>
            <a:custGeom>
              <a:avLst/>
              <a:gdLst/>
              <a:ahLst/>
              <a:cxnLst/>
              <a:rect l="l" t="t" r="r" b="b"/>
              <a:pathLst>
                <a:path w="5680" h="1001" extrusionOk="0">
                  <a:moveTo>
                    <a:pt x="5311" y="346"/>
                  </a:moveTo>
                  <a:cubicBezTo>
                    <a:pt x="5323" y="346"/>
                    <a:pt x="5347" y="358"/>
                    <a:pt x="5347" y="370"/>
                  </a:cubicBezTo>
                  <a:lnTo>
                    <a:pt x="5347" y="620"/>
                  </a:lnTo>
                  <a:cubicBezTo>
                    <a:pt x="5347" y="644"/>
                    <a:pt x="5323" y="656"/>
                    <a:pt x="5311" y="656"/>
                  </a:cubicBezTo>
                  <a:lnTo>
                    <a:pt x="370" y="656"/>
                  </a:lnTo>
                  <a:cubicBezTo>
                    <a:pt x="358" y="656"/>
                    <a:pt x="346" y="632"/>
                    <a:pt x="346" y="620"/>
                  </a:cubicBezTo>
                  <a:lnTo>
                    <a:pt x="346" y="370"/>
                  </a:lnTo>
                  <a:cubicBezTo>
                    <a:pt x="346" y="358"/>
                    <a:pt x="358" y="346"/>
                    <a:pt x="370" y="346"/>
                  </a:cubicBezTo>
                  <a:close/>
                  <a:moveTo>
                    <a:pt x="352" y="0"/>
                  </a:moveTo>
                  <a:cubicBezTo>
                    <a:pt x="168" y="0"/>
                    <a:pt x="1" y="174"/>
                    <a:pt x="1" y="370"/>
                  </a:cubicBezTo>
                  <a:lnTo>
                    <a:pt x="1" y="620"/>
                  </a:lnTo>
                  <a:cubicBezTo>
                    <a:pt x="1" y="834"/>
                    <a:pt x="167" y="1001"/>
                    <a:pt x="370" y="1001"/>
                  </a:cubicBezTo>
                  <a:lnTo>
                    <a:pt x="5311" y="1001"/>
                  </a:lnTo>
                  <a:cubicBezTo>
                    <a:pt x="5525" y="1001"/>
                    <a:pt x="5680" y="834"/>
                    <a:pt x="5680" y="620"/>
                  </a:cubicBezTo>
                  <a:lnTo>
                    <a:pt x="5680" y="370"/>
                  </a:lnTo>
                  <a:cubicBezTo>
                    <a:pt x="5680" y="167"/>
                    <a:pt x="5525" y="1"/>
                    <a:pt x="5311" y="1"/>
                  </a:cubicBezTo>
                  <a:lnTo>
                    <a:pt x="370" y="1"/>
                  </a:lnTo>
                  <a:cubicBezTo>
                    <a:pt x="364" y="0"/>
                    <a:pt x="358" y="0"/>
                    <a:pt x="3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386;p85">
              <a:extLst>
                <a:ext uri="{FF2B5EF4-FFF2-40B4-BE49-F238E27FC236}">
                  <a16:creationId xmlns:a16="http://schemas.microsoft.com/office/drawing/2014/main" id="{3CA5262A-4F14-4159-9FBB-C3260D3BCCC8}"/>
                </a:ext>
              </a:extLst>
            </p:cNvPr>
            <p:cNvSpPr/>
            <p:nvPr/>
          </p:nvSpPr>
          <p:spPr>
            <a:xfrm>
              <a:off x="7613750" y="1535424"/>
              <a:ext cx="43225" cy="32371"/>
            </a:xfrm>
            <a:custGeom>
              <a:avLst/>
              <a:gdLst/>
              <a:ahLst/>
              <a:cxnLst/>
              <a:rect l="l" t="t" r="r" b="b"/>
              <a:pathLst>
                <a:path w="1358" h="1017" extrusionOk="0">
                  <a:moveTo>
                    <a:pt x="1179" y="1"/>
                  </a:moveTo>
                  <a:cubicBezTo>
                    <a:pt x="1136" y="1"/>
                    <a:pt x="1093" y="19"/>
                    <a:pt x="1060" y="52"/>
                  </a:cubicBezTo>
                  <a:lnTo>
                    <a:pt x="548" y="600"/>
                  </a:lnTo>
                  <a:lnTo>
                    <a:pt x="322" y="326"/>
                  </a:lnTo>
                  <a:cubicBezTo>
                    <a:pt x="287" y="277"/>
                    <a:pt x="240" y="253"/>
                    <a:pt x="191" y="253"/>
                  </a:cubicBezTo>
                  <a:cubicBezTo>
                    <a:pt x="155" y="253"/>
                    <a:pt x="119" y="265"/>
                    <a:pt x="84" y="290"/>
                  </a:cubicBezTo>
                  <a:cubicBezTo>
                    <a:pt x="12" y="350"/>
                    <a:pt x="0" y="457"/>
                    <a:pt x="60" y="528"/>
                  </a:cubicBezTo>
                  <a:lnTo>
                    <a:pt x="405" y="957"/>
                  </a:lnTo>
                  <a:cubicBezTo>
                    <a:pt x="429" y="1004"/>
                    <a:pt x="477" y="1016"/>
                    <a:pt x="536" y="1016"/>
                  </a:cubicBezTo>
                  <a:cubicBezTo>
                    <a:pt x="584" y="1016"/>
                    <a:pt x="620" y="1004"/>
                    <a:pt x="655" y="957"/>
                  </a:cubicBezTo>
                  <a:lnTo>
                    <a:pt x="1298" y="278"/>
                  </a:lnTo>
                  <a:cubicBezTo>
                    <a:pt x="1358" y="207"/>
                    <a:pt x="1358" y="100"/>
                    <a:pt x="1274" y="40"/>
                  </a:cubicBezTo>
                  <a:cubicBezTo>
                    <a:pt x="1248" y="13"/>
                    <a:pt x="1214" y="1"/>
                    <a:pt x="117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215;p44">
            <a:extLst>
              <a:ext uri="{FF2B5EF4-FFF2-40B4-BE49-F238E27FC236}">
                <a16:creationId xmlns:a16="http://schemas.microsoft.com/office/drawing/2014/main" id="{51626C73-07C6-4B03-947F-47C163ED444C}"/>
              </a:ext>
            </a:extLst>
          </p:cNvPr>
          <p:cNvSpPr txBox="1">
            <a:spLocks/>
          </p:cNvSpPr>
          <p:nvPr/>
        </p:nvSpPr>
        <p:spPr>
          <a:xfrm>
            <a:off x="171066" y="3678142"/>
            <a:ext cx="2349983" cy="7122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None/>
            </a:pPr>
            <a:r>
              <a:rPr lang="en-US" dirty="0"/>
              <a:t>Web-base application Accessibility &amp; Flexibility</a:t>
            </a:r>
          </a:p>
          <a:p>
            <a:pPr marL="0" indent="0" algn="ctr">
              <a:buFont typeface="Montserrat"/>
              <a:buNone/>
            </a:pPr>
            <a:endParaRPr lang="en-US" dirty="0"/>
          </a:p>
        </p:txBody>
      </p:sp>
      <p:sp>
        <p:nvSpPr>
          <p:cNvPr id="37" name="Google Shape;179;p40">
            <a:extLst>
              <a:ext uri="{FF2B5EF4-FFF2-40B4-BE49-F238E27FC236}">
                <a16:creationId xmlns:a16="http://schemas.microsoft.com/office/drawing/2014/main" id="{6D36054C-B8E0-49D6-BF4D-CD0AC2950F1A}"/>
              </a:ext>
            </a:extLst>
          </p:cNvPr>
          <p:cNvSpPr txBox="1">
            <a:spLocks noGrp="1"/>
          </p:cNvSpPr>
          <p:nvPr>
            <p:ph type="title"/>
          </p:nvPr>
        </p:nvSpPr>
        <p:spPr>
          <a:xfrm>
            <a:off x="-49290" y="229020"/>
            <a:ext cx="2726266"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New feature</a:t>
            </a:r>
            <a:endParaRPr sz="1800" dirty="0"/>
          </a:p>
        </p:txBody>
      </p:sp>
      <p:sp>
        <p:nvSpPr>
          <p:cNvPr id="34" name="Google Shape;207;p43">
            <a:extLst>
              <a:ext uri="{FF2B5EF4-FFF2-40B4-BE49-F238E27FC236}">
                <a16:creationId xmlns:a16="http://schemas.microsoft.com/office/drawing/2014/main" id="{CB4E7647-EA1D-4835-B385-D88F99E36264}"/>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24</a:t>
            </a:r>
          </a:p>
        </p:txBody>
      </p:sp>
    </p:spTree>
    <p:extLst>
      <p:ext uri="{BB962C8B-B14F-4D97-AF65-F5344CB8AC3E}">
        <p14:creationId xmlns:p14="http://schemas.microsoft.com/office/powerpoint/2010/main" val="410852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10" name="Google Shape;2131;p65">
            <a:extLst>
              <a:ext uri="{FF2B5EF4-FFF2-40B4-BE49-F238E27FC236}">
                <a16:creationId xmlns:a16="http://schemas.microsoft.com/office/drawing/2014/main" id="{42438D79-FECE-4508-95E1-AB8087CAA3B9}"/>
              </a:ext>
            </a:extLst>
          </p:cNvPr>
          <p:cNvGrpSpPr/>
          <p:nvPr/>
        </p:nvGrpSpPr>
        <p:grpSpPr>
          <a:xfrm rot="16200000">
            <a:off x="3544367" y="-592175"/>
            <a:ext cx="4639733" cy="6365939"/>
            <a:chOff x="3779900" y="1733725"/>
            <a:chExt cx="1636950" cy="2245975"/>
          </a:xfrm>
          <a:solidFill>
            <a:schemeClr val="accent1"/>
          </a:solidFill>
        </p:grpSpPr>
        <p:sp>
          <p:nvSpPr>
            <p:cNvPr id="11" name="Google Shape;2132;p65">
              <a:extLst>
                <a:ext uri="{FF2B5EF4-FFF2-40B4-BE49-F238E27FC236}">
                  <a16:creationId xmlns:a16="http://schemas.microsoft.com/office/drawing/2014/main" id="{C61DB041-5C8B-47B5-8700-5CD0F302F07C}"/>
                </a:ext>
              </a:extLst>
            </p:cNvPr>
            <p:cNvSpPr/>
            <p:nvPr/>
          </p:nvSpPr>
          <p:spPr>
            <a:xfrm>
              <a:off x="3779900" y="1733725"/>
              <a:ext cx="1636950" cy="2245975"/>
            </a:xfrm>
            <a:custGeom>
              <a:avLst/>
              <a:gdLst/>
              <a:ahLst/>
              <a:cxnLst/>
              <a:rect l="l" t="t" r="r" b="b"/>
              <a:pathLst>
                <a:path w="65478" h="89839" extrusionOk="0">
                  <a:moveTo>
                    <a:pt x="62073" y="519"/>
                  </a:moveTo>
                  <a:cubicBezTo>
                    <a:pt x="63667" y="519"/>
                    <a:pt x="64960" y="1813"/>
                    <a:pt x="64960" y="3407"/>
                  </a:cubicBezTo>
                  <a:lnTo>
                    <a:pt x="64960" y="86431"/>
                  </a:lnTo>
                  <a:cubicBezTo>
                    <a:pt x="64960" y="88023"/>
                    <a:pt x="63664" y="89320"/>
                    <a:pt x="62071" y="89320"/>
                  </a:cubicBezTo>
                  <a:lnTo>
                    <a:pt x="3407" y="89320"/>
                  </a:lnTo>
                  <a:cubicBezTo>
                    <a:pt x="1814" y="89320"/>
                    <a:pt x="518" y="88023"/>
                    <a:pt x="518" y="86431"/>
                  </a:cubicBezTo>
                  <a:lnTo>
                    <a:pt x="518" y="3407"/>
                  </a:lnTo>
                  <a:cubicBezTo>
                    <a:pt x="518" y="1815"/>
                    <a:pt x="1814" y="519"/>
                    <a:pt x="3407" y="519"/>
                  </a:cubicBezTo>
                  <a:lnTo>
                    <a:pt x="62071" y="519"/>
                  </a:lnTo>
                  <a:cubicBezTo>
                    <a:pt x="62071" y="519"/>
                    <a:pt x="62072" y="519"/>
                    <a:pt x="62073" y="519"/>
                  </a:cubicBezTo>
                  <a:close/>
                  <a:moveTo>
                    <a:pt x="3407" y="0"/>
                  </a:moveTo>
                  <a:cubicBezTo>
                    <a:pt x="1528" y="0"/>
                    <a:pt x="1" y="1528"/>
                    <a:pt x="1" y="3407"/>
                  </a:cubicBezTo>
                  <a:lnTo>
                    <a:pt x="1" y="86431"/>
                  </a:lnTo>
                  <a:cubicBezTo>
                    <a:pt x="1" y="88309"/>
                    <a:pt x="1528" y="89838"/>
                    <a:pt x="3407" y="89838"/>
                  </a:cubicBezTo>
                  <a:lnTo>
                    <a:pt x="62071" y="89838"/>
                  </a:lnTo>
                  <a:cubicBezTo>
                    <a:pt x="63950" y="89838"/>
                    <a:pt x="65477" y="88309"/>
                    <a:pt x="65477" y="86431"/>
                  </a:cubicBezTo>
                  <a:lnTo>
                    <a:pt x="65477" y="3407"/>
                  </a:lnTo>
                  <a:cubicBezTo>
                    <a:pt x="65477" y="1525"/>
                    <a:pt x="63953" y="0"/>
                    <a:pt x="62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33;p65">
              <a:extLst>
                <a:ext uri="{FF2B5EF4-FFF2-40B4-BE49-F238E27FC236}">
                  <a16:creationId xmlns:a16="http://schemas.microsoft.com/office/drawing/2014/main" id="{66FC48F1-0B37-4B4A-B562-565488255F7B}"/>
                </a:ext>
              </a:extLst>
            </p:cNvPr>
            <p:cNvSpPr/>
            <p:nvPr/>
          </p:nvSpPr>
          <p:spPr>
            <a:xfrm>
              <a:off x="4579775" y="1823025"/>
              <a:ext cx="38700" cy="38650"/>
            </a:xfrm>
            <a:custGeom>
              <a:avLst/>
              <a:gdLst/>
              <a:ahLst/>
              <a:cxnLst/>
              <a:rect l="l" t="t" r="r" b="b"/>
              <a:pathLst>
                <a:path w="1548" h="1546" extrusionOk="0">
                  <a:moveTo>
                    <a:pt x="0" y="803"/>
                  </a:moveTo>
                  <a:lnTo>
                    <a:pt x="0" y="803"/>
                  </a:lnTo>
                  <a:cubicBezTo>
                    <a:pt x="0" y="501"/>
                    <a:pt x="181" y="230"/>
                    <a:pt x="459" y="115"/>
                  </a:cubicBezTo>
                  <a:cubicBezTo>
                    <a:pt x="737" y="0"/>
                    <a:pt x="1057" y="63"/>
                    <a:pt x="1271" y="277"/>
                  </a:cubicBezTo>
                  <a:cubicBezTo>
                    <a:pt x="1483" y="489"/>
                    <a:pt x="1547" y="809"/>
                    <a:pt x="1432" y="1087"/>
                  </a:cubicBezTo>
                  <a:cubicBezTo>
                    <a:pt x="1317" y="1365"/>
                    <a:pt x="1045" y="1546"/>
                    <a:pt x="745" y="1546"/>
                  </a:cubicBezTo>
                  <a:cubicBezTo>
                    <a:pt x="334" y="1546"/>
                    <a:pt x="0" y="1214"/>
                    <a:pt x="0" y="803"/>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34;p65">
              <a:extLst>
                <a:ext uri="{FF2B5EF4-FFF2-40B4-BE49-F238E27FC236}">
                  <a16:creationId xmlns:a16="http://schemas.microsoft.com/office/drawing/2014/main" id="{72A25F0E-0766-4F17-9435-84ADCD37072B}"/>
                </a:ext>
              </a:extLst>
            </p:cNvPr>
            <p:cNvSpPr/>
            <p:nvPr/>
          </p:nvSpPr>
          <p:spPr>
            <a:xfrm>
              <a:off x="3902182" y="1945972"/>
              <a:ext cx="1392400" cy="1821397"/>
            </a:xfrm>
            <a:custGeom>
              <a:avLst/>
              <a:gdLst/>
              <a:ahLst/>
              <a:cxnLst/>
              <a:rect l="l" t="t" r="r" b="b"/>
              <a:pathLst>
                <a:path w="55696" h="79381" extrusionOk="0">
                  <a:moveTo>
                    <a:pt x="55437" y="260"/>
                  </a:moveTo>
                  <a:lnTo>
                    <a:pt x="55437" y="79122"/>
                  </a:lnTo>
                  <a:lnTo>
                    <a:pt x="259" y="79122"/>
                  </a:lnTo>
                  <a:lnTo>
                    <a:pt x="259" y="260"/>
                  </a:lnTo>
                  <a:close/>
                  <a:moveTo>
                    <a:pt x="129" y="0"/>
                  </a:moveTo>
                  <a:cubicBezTo>
                    <a:pt x="59" y="0"/>
                    <a:pt x="1" y="59"/>
                    <a:pt x="1" y="130"/>
                  </a:cubicBezTo>
                  <a:lnTo>
                    <a:pt x="1" y="79252"/>
                  </a:lnTo>
                  <a:cubicBezTo>
                    <a:pt x="1" y="79322"/>
                    <a:pt x="59" y="79380"/>
                    <a:pt x="129" y="79380"/>
                  </a:cubicBezTo>
                  <a:lnTo>
                    <a:pt x="55567" y="79380"/>
                  </a:lnTo>
                  <a:cubicBezTo>
                    <a:pt x="55637" y="79380"/>
                    <a:pt x="55695" y="79324"/>
                    <a:pt x="55695" y="79252"/>
                  </a:cubicBezTo>
                  <a:lnTo>
                    <a:pt x="55695" y="130"/>
                  </a:lnTo>
                  <a:cubicBezTo>
                    <a:pt x="55695" y="59"/>
                    <a:pt x="55637" y="0"/>
                    <a:pt x="55567"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35;p65">
              <a:extLst>
                <a:ext uri="{FF2B5EF4-FFF2-40B4-BE49-F238E27FC236}">
                  <a16:creationId xmlns:a16="http://schemas.microsoft.com/office/drawing/2014/main" id="{86BFFE40-016F-40D6-B13A-3ADD3411964C}"/>
                </a:ext>
              </a:extLst>
            </p:cNvPr>
            <p:cNvSpPr/>
            <p:nvPr/>
          </p:nvSpPr>
          <p:spPr>
            <a:xfrm>
              <a:off x="4536425" y="3828600"/>
              <a:ext cx="124775" cy="79200"/>
            </a:xfrm>
            <a:custGeom>
              <a:avLst/>
              <a:gdLst/>
              <a:ahLst/>
              <a:cxnLst/>
              <a:rect l="l" t="t" r="r" b="b"/>
              <a:pathLst>
                <a:path w="4991" h="3168" extrusionOk="0">
                  <a:moveTo>
                    <a:pt x="3389" y="519"/>
                  </a:moveTo>
                  <a:cubicBezTo>
                    <a:pt x="3977" y="519"/>
                    <a:pt x="4455" y="996"/>
                    <a:pt x="4455" y="1583"/>
                  </a:cubicBezTo>
                  <a:cubicBezTo>
                    <a:pt x="4455" y="2172"/>
                    <a:pt x="3977" y="2649"/>
                    <a:pt x="3389" y="2649"/>
                  </a:cubicBezTo>
                  <a:lnTo>
                    <a:pt x="1567" y="2649"/>
                  </a:lnTo>
                  <a:cubicBezTo>
                    <a:pt x="978" y="2649"/>
                    <a:pt x="501" y="2172"/>
                    <a:pt x="501" y="1583"/>
                  </a:cubicBezTo>
                  <a:cubicBezTo>
                    <a:pt x="501" y="996"/>
                    <a:pt x="978" y="519"/>
                    <a:pt x="1567" y="519"/>
                  </a:cubicBezTo>
                  <a:close/>
                  <a:moveTo>
                    <a:pt x="3406" y="0"/>
                  </a:moveTo>
                  <a:cubicBezTo>
                    <a:pt x="3400" y="0"/>
                    <a:pt x="3395" y="0"/>
                    <a:pt x="3389" y="0"/>
                  </a:cubicBezTo>
                  <a:lnTo>
                    <a:pt x="1567" y="0"/>
                  </a:lnTo>
                  <a:cubicBezTo>
                    <a:pt x="700" y="11"/>
                    <a:pt x="0" y="716"/>
                    <a:pt x="0" y="1585"/>
                  </a:cubicBezTo>
                  <a:cubicBezTo>
                    <a:pt x="0" y="2452"/>
                    <a:pt x="700" y="3159"/>
                    <a:pt x="1567" y="3168"/>
                  </a:cubicBezTo>
                  <a:lnTo>
                    <a:pt x="3389" y="3168"/>
                  </a:lnTo>
                  <a:cubicBezTo>
                    <a:pt x="3396" y="3168"/>
                    <a:pt x="3402" y="3168"/>
                    <a:pt x="3408" y="3168"/>
                  </a:cubicBezTo>
                  <a:cubicBezTo>
                    <a:pt x="4280" y="3168"/>
                    <a:pt x="4990" y="2459"/>
                    <a:pt x="4990" y="1585"/>
                  </a:cubicBezTo>
                  <a:cubicBezTo>
                    <a:pt x="4990" y="708"/>
                    <a:pt x="4279" y="0"/>
                    <a:pt x="3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709E7B95-BC8E-43F5-8E09-4A4585166A1A}"/>
              </a:ext>
            </a:extLst>
          </p:cNvPr>
          <p:cNvPicPr>
            <a:picLocks noChangeAspect="1"/>
          </p:cNvPicPr>
          <p:nvPr/>
        </p:nvPicPr>
        <p:blipFill>
          <a:blip r:embed="rId3"/>
          <a:stretch>
            <a:fillRect/>
          </a:stretch>
        </p:blipFill>
        <p:spPr>
          <a:xfrm>
            <a:off x="3282851" y="617481"/>
            <a:ext cx="5162526" cy="3946587"/>
          </a:xfrm>
          <a:prstGeom prst="rect">
            <a:avLst/>
          </a:prstGeom>
        </p:spPr>
      </p:pic>
      <p:sp>
        <p:nvSpPr>
          <p:cNvPr id="19" name="Google Shape;179;p40">
            <a:extLst>
              <a:ext uri="{FF2B5EF4-FFF2-40B4-BE49-F238E27FC236}">
                <a16:creationId xmlns:a16="http://schemas.microsoft.com/office/drawing/2014/main" id="{FD376877-FEA9-4180-8631-EB5D0ECDC4C8}"/>
              </a:ext>
            </a:extLst>
          </p:cNvPr>
          <p:cNvSpPr txBox="1">
            <a:spLocks noGrp="1"/>
          </p:cNvSpPr>
          <p:nvPr>
            <p:ph type="title"/>
          </p:nvPr>
        </p:nvSpPr>
        <p:spPr>
          <a:xfrm>
            <a:off x="-49290" y="229020"/>
            <a:ext cx="2726266"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Improve from</a:t>
            </a:r>
            <a:endParaRPr sz="1800" dirty="0"/>
          </a:p>
        </p:txBody>
      </p:sp>
      <p:cxnSp>
        <p:nvCxnSpPr>
          <p:cNvPr id="20" name="Google Shape;216;p44">
            <a:extLst>
              <a:ext uri="{FF2B5EF4-FFF2-40B4-BE49-F238E27FC236}">
                <a16:creationId xmlns:a16="http://schemas.microsoft.com/office/drawing/2014/main" id="{3FA1FFCB-B006-44E4-9A02-8DC6FEB6EF99}"/>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1" name="Google Shape;215;p44">
            <a:extLst>
              <a:ext uri="{FF2B5EF4-FFF2-40B4-BE49-F238E27FC236}">
                <a16:creationId xmlns:a16="http://schemas.microsoft.com/office/drawing/2014/main" id="{851A8ADE-E4EA-45F7-A359-495C7954B9D7}"/>
              </a:ext>
            </a:extLst>
          </p:cNvPr>
          <p:cNvSpPr txBox="1">
            <a:spLocks noGrp="1"/>
          </p:cNvSpPr>
          <p:nvPr>
            <p:ph type="body" idx="1"/>
          </p:nvPr>
        </p:nvSpPr>
        <p:spPr>
          <a:xfrm>
            <a:off x="288492" y="1009504"/>
            <a:ext cx="2209409" cy="2783563"/>
          </a:xfrm>
          <a:prstGeom prst="rect">
            <a:avLst/>
          </a:prstGeom>
        </p:spPr>
        <p:txBody>
          <a:bodyPr spcFirstLastPara="1" wrap="square" lIns="91425" tIns="91425" rIns="91425" bIns="91425" anchor="t" anchorCtr="0">
            <a:noAutofit/>
          </a:bodyPr>
          <a:lstStyle/>
          <a:p>
            <a:pPr marL="285750" indent="-285750"/>
            <a:r>
              <a:rPr lang="en-US" sz="1200" dirty="0"/>
              <a:t>Location provided consistency.</a:t>
            </a:r>
          </a:p>
          <a:p>
            <a:pPr marL="285750" indent="-285750"/>
            <a:endParaRPr lang="en-US" sz="1200" dirty="0"/>
          </a:p>
          <a:p>
            <a:pPr marL="285750" indent="-285750"/>
            <a:r>
              <a:rPr lang="en-US" sz="1200" dirty="0"/>
              <a:t>Tailored to the project need.</a:t>
            </a:r>
          </a:p>
          <a:p>
            <a:pPr marL="285750" indent="-285750"/>
            <a:endParaRPr lang="en-US" sz="1200" dirty="0"/>
          </a:p>
          <a:p>
            <a:pPr marL="285750" indent="-285750"/>
            <a:r>
              <a:rPr lang="en-US" sz="1200" dirty="0"/>
              <a:t>Time consumption in formatting.</a:t>
            </a:r>
          </a:p>
          <a:p>
            <a:pPr marL="285750" indent="-285750"/>
            <a:endParaRPr lang="en-US" sz="1200" dirty="0"/>
          </a:p>
          <a:p>
            <a:pPr marL="285750" indent="-285750"/>
            <a:r>
              <a:rPr lang="en-US" sz="1200" dirty="0"/>
              <a:t>Fixed field.</a:t>
            </a:r>
          </a:p>
        </p:txBody>
      </p:sp>
      <p:grpSp>
        <p:nvGrpSpPr>
          <p:cNvPr id="15" name="Google Shape;12679;p82">
            <a:extLst>
              <a:ext uri="{FF2B5EF4-FFF2-40B4-BE49-F238E27FC236}">
                <a16:creationId xmlns:a16="http://schemas.microsoft.com/office/drawing/2014/main" id="{0BB0B922-4A18-420F-AF7F-57BC007CA7A5}"/>
              </a:ext>
            </a:extLst>
          </p:cNvPr>
          <p:cNvGrpSpPr/>
          <p:nvPr/>
        </p:nvGrpSpPr>
        <p:grpSpPr>
          <a:xfrm>
            <a:off x="763966" y="4418632"/>
            <a:ext cx="532301" cy="574549"/>
            <a:chOff x="2662884" y="1513044"/>
            <a:chExt cx="322914" cy="348543"/>
          </a:xfrm>
        </p:grpSpPr>
        <p:sp>
          <p:nvSpPr>
            <p:cNvPr id="16" name="Google Shape;12680;p82">
              <a:extLst>
                <a:ext uri="{FF2B5EF4-FFF2-40B4-BE49-F238E27FC236}">
                  <a16:creationId xmlns:a16="http://schemas.microsoft.com/office/drawing/2014/main" id="{E3E46484-082C-4C76-83EB-6F50CCC7C5BF}"/>
                </a:ext>
              </a:extLst>
            </p:cNvPr>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681;p82">
              <a:extLst>
                <a:ext uri="{FF2B5EF4-FFF2-40B4-BE49-F238E27FC236}">
                  <a16:creationId xmlns:a16="http://schemas.microsoft.com/office/drawing/2014/main" id="{50550D97-5CBA-4688-8632-C76A638D5940}"/>
                </a:ext>
              </a:extLst>
            </p:cNvPr>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682;p82">
              <a:extLst>
                <a:ext uri="{FF2B5EF4-FFF2-40B4-BE49-F238E27FC236}">
                  <a16:creationId xmlns:a16="http://schemas.microsoft.com/office/drawing/2014/main" id="{183EC7B1-8FEC-42D2-91FE-4F819145ABC2}"/>
                </a:ext>
              </a:extLst>
            </p:cNvPr>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83;p82">
              <a:extLst>
                <a:ext uri="{FF2B5EF4-FFF2-40B4-BE49-F238E27FC236}">
                  <a16:creationId xmlns:a16="http://schemas.microsoft.com/office/drawing/2014/main" id="{F9AAAFC0-1A15-4665-8DBF-CF06011B2DD6}"/>
                </a:ext>
              </a:extLst>
            </p:cNvPr>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84;p82">
              <a:extLst>
                <a:ext uri="{FF2B5EF4-FFF2-40B4-BE49-F238E27FC236}">
                  <a16:creationId xmlns:a16="http://schemas.microsoft.com/office/drawing/2014/main" id="{77BE1037-0FE0-4556-AE6C-3CB7F485DB23}"/>
                </a:ext>
              </a:extLst>
            </p:cNvPr>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85;p82">
              <a:extLst>
                <a:ext uri="{FF2B5EF4-FFF2-40B4-BE49-F238E27FC236}">
                  <a16:creationId xmlns:a16="http://schemas.microsoft.com/office/drawing/2014/main" id="{4AD6DB7D-0414-4F55-9052-708B06BB3722}"/>
                </a:ext>
              </a:extLst>
            </p:cNvPr>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86;p82">
              <a:extLst>
                <a:ext uri="{FF2B5EF4-FFF2-40B4-BE49-F238E27FC236}">
                  <a16:creationId xmlns:a16="http://schemas.microsoft.com/office/drawing/2014/main" id="{CCA4667B-5509-4EBA-AC8C-156F444EA103}"/>
                </a:ext>
              </a:extLst>
            </p:cNvPr>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87;p82">
              <a:extLst>
                <a:ext uri="{FF2B5EF4-FFF2-40B4-BE49-F238E27FC236}">
                  <a16:creationId xmlns:a16="http://schemas.microsoft.com/office/drawing/2014/main" id="{022382E9-3CD8-4F0C-B51E-B6F6F00A7181}"/>
                </a:ext>
              </a:extLst>
            </p:cNvPr>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88;p82">
              <a:extLst>
                <a:ext uri="{FF2B5EF4-FFF2-40B4-BE49-F238E27FC236}">
                  <a16:creationId xmlns:a16="http://schemas.microsoft.com/office/drawing/2014/main" id="{E85BAA31-8297-40EF-92D4-A5008C5AFB01}"/>
                </a:ext>
              </a:extLst>
            </p:cNvPr>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89;p82">
              <a:extLst>
                <a:ext uri="{FF2B5EF4-FFF2-40B4-BE49-F238E27FC236}">
                  <a16:creationId xmlns:a16="http://schemas.microsoft.com/office/drawing/2014/main" id="{AC5FC75A-F777-49C3-B45E-B43BB1C2C0A1}"/>
                </a:ext>
              </a:extLst>
            </p:cNvPr>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15;p44">
            <a:extLst>
              <a:ext uri="{FF2B5EF4-FFF2-40B4-BE49-F238E27FC236}">
                <a16:creationId xmlns:a16="http://schemas.microsoft.com/office/drawing/2014/main" id="{D4CD7A74-C217-499B-8834-08DB69D188B5}"/>
              </a:ext>
            </a:extLst>
          </p:cNvPr>
          <p:cNvSpPr txBox="1">
            <a:spLocks/>
          </p:cNvSpPr>
          <p:nvPr/>
        </p:nvSpPr>
        <p:spPr>
          <a:xfrm>
            <a:off x="128851" y="3859068"/>
            <a:ext cx="1814326" cy="559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Lessons Learned Templates</a:t>
            </a:r>
          </a:p>
        </p:txBody>
      </p:sp>
      <p:grpSp>
        <p:nvGrpSpPr>
          <p:cNvPr id="30" name="Google Shape;10706;p79">
            <a:extLst>
              <a:ext uri="{FF2B5EF4-FFF2-40B4-BE49-F238E27FC236}">
                <a16:creationId xmlns:a16="http://schemas.microsoft.com/office/drawing/2014/main" id="{5A089BA1-FE40-451A-9FD2-26121D6460F6}"/>
              </a:ext>
            </a:extLst>
          </p:cNvPr>
          <p:cNvGrpSpPr/>
          <p:nvPr/>
        </p:nvGrpSpPr>
        <p:grpSpPr>
          <a:xfrm>
            <a:off x="4899544" y="1551688"/>
            <a:ext cx="2233561" cy="2241379"/>
            <a:chOff x="5779408" y="3699191"/>
            <a:chExt cx="317645" cy="318757"/>
          </a:xfrm>
          <a:solidFill>
            <a:srgbClr val="FF0000"/>
          </a:solidFill>
        </p:grpSpPr>
        <p:sp>
          <p:nvSpPr>
            <p:cNvPr id="31" name="Google Shape;10707;p79">
              <a:extLst>
                <a:ext uri="{FF2B5EF4-FFF2-40B4-BE49-F238E27FC236}">
                  <a16:creationId xmlns:a16="http://schemas.microsoft.com/office/drawing/2014/main" id="{998DA561-25DF-4DBE-9BBA-1B9969AFF19C}"/>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08;p79">
              <a:extLst>
                <a:ext uri="{FF2B5EF4-FFF2-40B4-BE49-F238E27FC236}">
                  <a16:creationId xmlns:a16="http://schemas.microsoft.com/office/drawing/2014/main" id="{7BC126F2-D1C8-4C80-B33A-3A2A280DE569}"/>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207;p43">
            <a:extLst>
              <a:ext uri="{FF2B5EF4-FFF2-40B4-BE49-F238E27FC236}">
                <a16:creationId xmlns:a16="http://schemas.microsoft.com/office/drawing/2014/main" id="{70E9DA7C-C669-468B-9244-5C69245652D5}"/>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25</a:t>
            </a:r>
          </a:p>
        </p:txBody>
      </p:sp>
    </p:spTree>
    <p:extLst>
      <p:ext uri="{BB962C8B-B14F-4D97-AF65-F5344CB8AC3E}">
        <p14:creationId xmlns:p14="http://schemas.microsoft.com/office/powerpoint/2010/main" val="3290433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cxnSp>
        <p:nvCxnSpPr>
          <p:cNvPr id="20" name="Google Shape;216;p44">
            <a:extLst>
              <a:ext uri="{FF2B5EF4-FFF2-40B4-BE49-F238E27FC236}">
                <a16:creationId xmlns:a16="http://schemas.microsoft.com/office/drawing/2014/main" id="{3FA1FFCB-B006-44E4-9A02-8DC6FEB6EF99}"/>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1" name="Google Shape;215;p44">
            <a:extLst>
              <a:ext uri="{FF2B5EF4-FFF2-40B4-BE49-F238E27FC236}">
                <a16:creationId xmlns:a16="http://schemas.microsoft.com/office/drawing/2014/main" id="{851A8ADE-E4EA-45F7-A359-495C7954B9D7}"/>
              </a:ext>
            </a:extLst>
          </p:cNvPr>
          <p:cNvSpPr txBox="1">
            <a:spLocks noGrp="1"/>
          </p:cNvSpPr>
          <p:nvPr>
            <p:ph type="body" idx="1"/>
          </p:nvPr>
        </p:nvSpPr>
        <p:spPr>
          <a:xfrm>
            <a:off x="288492" y="1009504"/>
            <a:ext cx="2645208" cy="1915519"/>
          </a:xfrm>
          <a:prstGeom prst="rect">
            <a:avLst/>
          </a:prstGeom>
        </p:spPr>
        <p:txBody>
          <a:bodyPr spcFirstLastPara="1" wrap="square" lIns="91425" tIns="91425" rIns="91425" bIns="91425" anchor="t" anchorCtr="0">
            <a:noAutofit/>
          </a:bodyPr>
          <a:lstStyle/>
          <a:p>
            <a:pPr marL="285750" indent="-285750"/>
            <a:r>
              <a:rPr lang="en-US" sz="1200" dirty="0"/>
              <a:t>Uniformity.</a:t>
            </a:r>
          </a:p>
          <a:p>
            <a:pPr marL="285750" indent="-285750"/>
            <a:endParaRPr lang="en-US" sz="1200" dirty="0"/>
          </a:p>
          <a:p>
            <a:pPr marL="285750" indent="-285750"/>
            <a:r>
              <a:rPr lang="en-US" sz="1200" dirty="0"/>
              <a:t>Minimum required field.</a:t>
            </a:r>
          </a:p>
          <a:p>
            <a:pPr marL="285750" indent="-285750"/>
            <a:endParaRPr lang="en-US" sz="1200" dirty="0"/>
          </a:p>
          <a:p>
            <a:pPr marL="285750" indent="-285750"/>
            <a:r>
              <a:rPr lang="en-US" sz="1200" dirty="0"/>
              <a:t>Guideline to complete a lesson learned log.</a:t>
            </a:r>
          </a:p>
        </p:txBody>
      </p:sp>
      <p:pic>
        <p:nvPicPr>
          <p:cNvPr id="4" name="Picture 3">
            <a:extLst>
              <a:ext uri="{FF2B5EF4-FFF2-40B4-BE49-F238E27FC236}">
                <a16:creationId xmlns:a16="http://schemas.microsoft.com/office/drawing/2014/main" id="{D8074B85-4E4B-4B6B-B729-2D94AA139D4D}"/>
              </a:ext>
            </a:extLst>
          </p:cNvPr>
          <p:cNvPicPr>
            <a:picLocks noChangeAspect="1"/>
          </p:cNvPicPr>
          <p:nvPr/>
        </p:nvPicPr>
        <p:blipFill>
          <a:blip r:embed="rId3"/>
          <a:stretch>
            <a:fillRect/>
          </a:stretch>
        </p:blipFill>
        <p:spPr>
          <a:xfrm>
            <a:off x="4095755" y="380044"/>
            <a:ext cx="4652394" cy="4482832"/>
          </a:xfrm>
          <a:prstGeom prst="rect">
            <a:avLst/>
          </a:prstGeom>
        </p:spPr>
      </p:pic>
      <p:grpSp>
        <p:nvGrpSpPr>
          <p:cNvPr id="25" name="Google Shape;2117;p64">
            <a:extLst>
              <a:ext uri="{FF2B5EF4-FFF2-40B4-BE49-F238E27FC236}">
                <a16:creationId xmlns:a16="http://schemas.microsoft.com/office/drawing/2014/main" id="{9E8F9BDC-ACD3-4E7A-8C3D-B2E226E9D049}"/>
              </a:ext>
            </a:extLst>
          </p:cNvPr>
          <p:cNvGrpSpPr/>
          <p:nvPr/>
        </p:nvGrpSpPr>
        <p:grpSpPr>
          <a:xfrm>
            <a:off x="3916679" y="129540"/>
            <a:ext cx="5024119" cy="6012179"/>
            <a:chOff x="238125" y="1973675"/>
            <a:chExt cx="2558775" cy="1951825"/>
          </a:xfrm>
        </p:grpSpPr>
        <p:sp>
          <p:nvSpPr>
            <p:cNvPr id="26" name="Google Shape;2118;p64">
              <a:extLst>
                <a:ext uri="{FF2B5EF4-FFF2-40B4-BE49-F238E27FC236}">
                  <a16:creationId xmlns:a16="http://schemas.microsoft.com/office/drawing/2014/main" id="{C796812B-FA63-476A-B9DE-BE312CEA3D42}"/>
                </a:ext>
              </a:extLst>
            </p:cNvPr>
            <p:cNvSpPr/>
            <p:nvPr/>
          </p:nvSpPr>
          <p:spPr>
            <a:xfrm>
              <a:off x="325550" y="2055000"/>
              <a:ext cx="2386075" cy="1459975"/>
            </a:xfrm>
            <a:custGeom>
              <a:avLst/>
              <a:gdLst/>
              <a:ahLst/>
              <a:cxnLst/>
              <a:rect l="l" t="t" r="r" b="b"/>
              <a:pathLst>
                <a:path w="95443" h="58399" extrusionOk="0">
                  <a:moveTo>
                    <a:pt x="94925" y="516"/>
                  </a:moveTo>
                  <a:lnTo>
                    <a:pt x="94925" y="57881"/>
                  </a:lnTo>
                  <a:lnTo>
                    <a:pt x="518" y="57881"/>
                  </a:lnTo>
                  <a:lnTo>
                    <a:pt x="518" y="516"/>
                  </a:lnTo>
                  <a:close/>
                  <a:moveTo>
                    <a:pt x="260" y="0"/>
                  </a:moveTo>
                  <a:cubicBezTo>
                    <a:pt x="118" y="0"/>
                    <a:pt x="1" y="115"/>
                    <a:pt x="1" y="259"/>
                  </a:cubicBezTo>
                  <a:lnTo>
                    <a:pt x="1" y="58140"/>
                  </a:lnTo>
                  <a:cubicBezTo>
                    <a:pt x="1" y="58282"/>
                    <a:pt x="118" y="58399"/>
                    <a:pt x="260" y="58399"/>
                  </a:cubicBezTo>
                  <a:lnTo>
                    <a:pt x="95184" y="58399"/>
                  </a:lnTo>
                  <a:cubicBezTo>
                    <a:pt x="95326" y="58399"/>
                    <a:pt x="95441" y="58282"/>
                    <a:pt x="95441" y="58140"/>
                  </a:cubicBezTo>
                  <a:lnTo>
                    <a:pt x="95441" y="259"/>
                  </a:lnTo>
                  <a:cubicBezTo>
                    <a:pt x="95442" y="115"/>
                    <a:pt x="95326" y="0"/>
                    <a:pt x="95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19;p64">
              <a:extLst>
                <a:ext uri="{FF2B5EF4-FFF2-40B4-BE49-F238E27FC236}">
                  <a16:creationId xmlns:a16="http://schemas.microsoft.com/office/drawing/2014/main" id="{2D3F645C-0AF2-49B1-BDB4-6ADA907E42F9}"/>
                </a:ext>
              </a:extLst>
            </p:cNvPr>
            <p:cNvSpPr/>
            <p:nvPr/>
          </p:nvSpPr>
          <p:spPr>
            <a:xfrm>
              <a:off x="1075325" y="3589700"/>
              <a:ext cx="884075" cy="335800"/>
            </a:xfrm>
            <a:custGeom>
              <a:avLst/>
              <a:gdLst/>
              <a:ahLst/>
              <a:cxnLst/>
              <a:rect l="l" t="t" r="r" b="b"/>
              <a:pathLst>
                <a:path w="35363" h="13432" extrusionOk="0">
                  <a:moveTo>
                    <a:pt x="28176" y="0"/>
                  </a:moveTo>
                  <a:cubicBezTo>
                    <a:pt x="28078" y="0"/>
                    <a:pt x="27996" y="34"/>
                    <a:pt x="27932" y="102"/>
                  </a:cubicBezTo>
                  <a:cubicBezTo>
                    <a:pt x="27790" y="253"/>
                    <a:pt x="27790" y="509"/>
                    <a:pt x="27932" y="1118"/>
                  </a:cubicBezTo>
                  <a:cubicBezTo>
                    <a:pt x="27985" y="1344"/>
                    <a:pt x="28047" y="1651"/>
                    <a:pt x="28119" y="2009"/>
                  </a:cubicBezTo>
                  <a:cubicBezTo>
                    <a:pt x="28420" y="3516"/>
                    <a:pt x="28876" y="5791"/>
                    <a:pt x="29651" y="7179"/>
                  </a:cubicBezTo>
                  <a:cubicBezTo>
                    <a:pt x="30394" y="8514"/>
                    <a:pt x="31835" y="9775"/>
                    <a:pt x="32886" y="10698"/>
                  </a:cubicBezTo>
                  <a:cubicBezTo>
                    <a:pt x="33194" y="10968"/>
                    <a:pt x="33463" y="11203"/>
                    <a:pt x="33660" y="11396"/>
                  </a:cubicBezTo>
                  <a:cubicBezTo>
                    <a:pt x="34197" y="11917"/>
                    <a:pt x="34530" y="12027"/>
                    <a:pt x="34711" y="12085"/>
                  </a:cubicBezTo>
                  <a:cubicBezTo>
                    <a:pt x="34724" y="12089"/>
                    <a:pt x="34738" y="12094"/>
                    <a:pt x="34750" y="12098"/>
                  </a:cubicBezTo>
                  <a:cubicBezTo>
                    <a:pt x="34781" y="12255"/>
                    <a:pt x="34798" y="12433"/>
                    <a:pt x="34708" y="12569"/>
                  </a:cubicBezTo>
                  <a:cubicBezTo>
                    <a:pt x="34621" y="12698"/>
                    <a:pt x="34443" y="12789"/>
                    <a:pt x="34176" y="12841"/>
                  </a:cubicBezTo>
                  <a:cubicBezTo>
                    <a:pt x="33894" y="12897"/>
                    <a:pt x="33576" y="12915"/>
                    <a:pt x="33188" y="12915"/>
                  </a:cubicBezTo>
                  <a:cubicBezTo>
                    <a:pt x="32866" y="12915"/>
                    <a:pt x="32496" y="12902"/>
                    <a:pt x="32057" y="12888"/>
                  </a:cubicBezTo>
                  <a:cubicBezTo>
                    <a:pt x="31412" y="12865"/>
                    <a:pt x="30607" y="12837"/>
                    <a:pt x="29586" y="12837"/>
                  </a:cubicBezTo>
                  <a:lnTo>
                    <a:pt x="8800" y="12837"/>
                  </a:lnTo>
                  <a:cubicBezTo>
                    <a:pt x="7800" y="12837"/>
                    <a:pt x="6833" y="12841"/>
                    <a:pt x="5939" y="12847"/>
                  </a:cubicBezTo>
                  <a:cubicBezTo>
                    <a:pt x="5199" y="12851"/>
                    <a:pt x="4507" y="12855"/>
                    <a:pt x="3887" y="12855"/>
                  </a:cubicBezTo>
                  <a:cubicBezTo>
                    <a:pt x="3179" y="12855"/>
                    <a:pt x="2567" y="12850"/>
                    <a:pt x="2090" y="12837"/>
                  </a:cubicBezTo>
                  <a:lnTo>
                    <a:pt x="1783" y="12828"/>
                  </a:lnTo>
                  <a:cubicBezTo>
                    <a:pt x="706" y="12798"/>
                    <a:pt x="700" y="12793"/>
                    <a:pt x="570" y="12668"/>
                  </a:cubicBezTo>
                  <a:cubicBezTo>
                    <a:pt x="526" y="12627"/>
                    <a:pt x="520" y="12598"/>
                    <a:pt x="520" y="12571"/>
                  </a:cubicBezTo>
                  <a:cubicBezTo>
                    <a:pt x="520" y="12511"/>
                    <a:pt x="556" y="12333"/>
                    <a:pt x="912" y="11971"/>
                  </a:cubicBezTo>
                  <a:cubicBezTo>
                    <a:pt x="1108" y="11772"/>
                    <a:pt x="1452" y="11550"/>
                    <a:pt x="1848" y="11293"/>
                  </a:cubicBezTo>
                  <a:cubicBezTo>
                    <a:pt x="2410" y="10928"/>
                    <a:pt x="3111" y="10473"/>
                    <a:pt x="3670" y="9890"/>
                  </a:cubicBezTo>
                  <a:lnTo>
                    <a:pt x="4006" y="9544"/>
                  </a:lnTo>
                  <a:cubicBezTo>
                    <a:pt x="4870" y="8657"/>
                    <a:pt x="5947" y="7555"/>
                    <a:pt x="6528" y="6084"/>
                  </a:cubicBezTo>
                  <a:cubicBezTo>
                    <a:pt x="7009" y="4866"/>
                    <a:pt x="7250" y="2705"/>
                    <a:pt x="7410" y="1274"/>
                  </a:cubicBezTo>
                  <a:cubicBezTo>
                    <a:pt x="7465" y="775"/>
                    <a:pt x="7515" y="343"/>
                    <a:pt x="7558" y="87"/>
                  </a:cubicBezTo>
                  <a:lnTo>
                    <a:pt x="7048" y="0"/>
                  </a:lnTo>
                  <a:cubicBezTo>
                    <a:pt x="7002" y="269"/>
                    <a:pt x="6956" y="688"/>
                    <a:pt x="6896" y="1217"/>
                  </a:cubicBezTo>
                  <a:cubicBezTo>
                    <a:pt x="6739" y="2621"/>
                    <a:pt x="6503" y="4741"/>
                    <a:pt x="6047" y="5895"/>
                  </a:cubicBezTo>
                  <a:cubicBezTo>
                    <a:pt x="5506" y="7268"/>
                    <a:pt x="4512" y="8286"/>
                    <a:pt x="3637" y="9183"/>
                  </a:cubicBezTo>
                  <a:lnTo>
                    <a:pt x="3298" y="9533"/>
                  </a:lnTo>
                  <a:cubicBezTo>
                    <a:pt x="2779" y="10073"/>
                    <a:pt x="2136" y="10490"/>
                    <a:pt x="1568" y="10859"/>
                  </a:cubicBezTo>
                  <a:cubicBezTo>
                    <a:pt x="1145" y="11133"/>
                    <a:pt x="780" y="11369"/>
                    <a:pt x="546" y="11608"/>
                  </a:cubicBezTo>
                  <a:cubicBezTo>
                    <a:pt x="172" y="11988"/>
                    <a:pt x="0" y="12296"/>
                    <a:pt x="5" y="12578"/>
                  </a:cubicBezTo>
                  <a:cubicBezTo>
                    <a:pt x="6" y="12752"/>
                    <a:pt x="78" y="12911"/>
                    <a:pt x="211" y="13040"/>
                  </a:cubicBezTo>
                  <a:cubicBezTo>
                    <a:pt x="492" y="13309"/>
                    <a:pt x="611" y="13312"/>
                    <a:pt x="1770" y="13345"/>
                  </a:cubicBezTo>
                  <a:lnTo>
                    <a:pt x="2075" y="13354"/>
                  </a:lnTo>
                  <a:cubicBezTo>
                    <a:pt x="2547" y="13367"/>
                    <a:pt x="3149" y="13372"/>
                    <a:pt x="3843" y="13372"/>
                  </a:cubicBezTo>
                  <a:cubicBezTo>
                    <a:pt x="4476" y="13372"/>
                    <a:pt x="5185" y="13368"/>
                    <a:pt x="5944" y="13364"/>
                  </a:cubicBezTo>
                  <a:cubicBezTo>
                    <a:pt x="6836" y="13358"/>
                    <a:pt x="7802" y="13354"/>
                    <a:pt x="8802" y="13354"/>
                  </a:cubicBezTo>
                  <a:lnTo>
                    <a:pt x="29586" y="13354"/>
                  </a:lnTo>
                  <a:cubicBezTo>
                    <a:pt x="30598" y="13354"/>
                    <a:pt x="31397" y="13381"/>
                    <a:pt x="32040" y="13403"/>
                  </a:cubicBezTo>
                  <a:cubicBezTo>
                    <a:pt x="32484" y="13420"/>
                    <a:pt x="32860" y="13432"/>
                    <a:pt x="33192" y="13432"/>
                  </a:cubicBezTo>
                  <a:cubicBezTo>
                    <a:pt x="33609" y="13432"/>
                    <a:pt x="33956" y="13412"/>
                    <a:pt x="34274" y="13348"/>
                  </a:cubicBezTo>
                  <a:cubicBezTo>
                    <a:pt x="34682" y="13269"/>
                    <a:pt x="34972" y="13103"/>
                    <a:pt x="35137" y="12856"/>
                  </a:cubicBezTo>
                  <a:cubicBezTo>
                    <a:pt x="35363" y="12517"/>
                    <a:pt x="35282" y="12127"/>
                    <a:pt x="35252" y="11980"/>
                  </a:cubicBezTo>
                  <a:cubicBezTo>
                    <a:pt x="35195" y="11701"/>
                    <a:pt x="35007" y="11639"/>
                    <a:pt x="34871" y="11593"/>
                  </a:cubicBezTo>
                  <a:cubicBezTo>
                    <a:pt x="34721" y="11545"/>
                    <a:pt x="34470" y="11463"/>
                    <a:pt x="34019" y="11025"/>
                  </a:cubicBezTo>
                  <a:cubicBezTo>
                    <a:pt x="33815" y="10828"/>
                    <a:pt x="33540" y="10585"/>
                    <a:pt x="33225" y="10309"/>
                  </a:cubicBezTo>
                  <a:cubicBezTo>
                    <a:pt x="32202" y="9412"/>
                    <a:pt x="30800" y="8183"/>
                    <a:pt x="30101" y="6928"/>
                  </a:cubicBezTo>
                  <a:cubicBezTo>
                    <a:pt x="29367" y="5611"/>
                    <a:pt x="28902" y="3294"/>
                    <a:pt x="28625" y="1909"/>
                  </a:cubicBezTo>
                  <a:cubicBezTo>
                    <a:pt x="28552" y="1542"/>
                    <a:pt x="28489" y="1231"/>
                    <a:pt x="28435" y="1000"/>
                  </a:cubicBezTo>
                  <a:cubicBezTo>
                    <a:pt x="28376" y="749"/>
                    <a:pt x="28353" y="598"/>
                    <a:pt x="28346" y="510"/>
                  </a:cubicBezTo>
                  <a:cubicBezTo>
                    <a:pt x="28373" y="500"/>
                    <a:pt x="28400" y="486"/>
                    <a:pt x="28422" y="468"/>
                  </a:cubicBezTo>
                  <a:lnTo>
                    <a:pt x="28537" y="268"/>
                  </a:lnTo>
                  <a:lnTo>
                    <a:pt x="28247" y="234"/>
                  </a:lnTo>
                  <a:lnTo>
                    <a:pt x="28111" y="56"/>
                  </a:lnTo>
                  <a:cubicBezTo>
                    <a:pt x="28153" y="24"/>
                    <a:pt x="28202" y="8"/>
                    <a:pt x="28254" y="8"/>
                  </a:cubicBezTo>
                  <a:cubicBezTo>
                    <a:pt x="28256" y="8"/>
                    <a:pt x="28258" y="8"/>
                    <a:pt x="28261" y="8"/>
                  </a:cubicBezTo>
                  <a:cubicBezTo>
                    <a:pt x="28231" y="3"/>
                    <a:pt x="28203" y="0"/>
                    <a:pt x="28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20;p64">
              <a:extLst>
                <a:ext uri="{FF2B5EF4-FFF2-40B4-BE49-F238E27FC236}">
                  <a16:creationId xmlns:a16="http://schemas.microsoft.com/office/drawing/2014/main" id="{956A7B6B-BB89-415A-B0E0-E18B83BF7769}"/>
                </a:ext>
              </a:extLst>
            </p:cNvPr>
            <p:cNvSpPr/>
            <p:nvPr/>
          </p:nvSpPr>
          <p:spPr>
            <a:xfrm>
              <a:off x="238125" y="1973675"/>
              <a:ext cx="2558775" cy="1623600"/>
            </a:xfrm>
            <a:custGeom>
              <a:avLst/>
              <a:gdLst/>
              <a:ahLst/>
              <a:cxnLst/>
              <a:rect l="l" t="t" r="r" b="b"/>
              <a:pathLst>
                <a:path w="102351" h="64944" extrusionOk="0">
                  <a:moveTo>
                    <a:pt x="99608" y="516"/>
                  </a:moveTo>
                  <a:cubicBezTo>
                    <a:pt x="100838" y="516"/>
                    <a:pt x="101835" y="1513"/>
                    <a:pt x="101835" y="2744"/>
                  </a:cubicBezTo>
                  <a:lnTo>
                    <a:pt x="101835" y="62200"/>
                  </a:lnTo>
                  <a:cubicBezTo>
                    <a:pt x="101833" y="63429"/>
                    <a:pt x="100836" y="64425"/>
                    <a:pt x="99608" y="64426"/>
                  </a:cubicBezTo>
                  <a:lnTo>
                    <a:pt x="2743" y="64426"/>
                  </a:lnTo>
                  <a:cubicBezTo>
                    <a:pt x="1514" y="64425"/>
                    <a:pt x="519" y="63429"/>
                    <a:pt x="517" y="62200"/>
                  </a:cubicBezTo>
                  <a:lnTo>
                    <a:pt x="517" y="2744"/>
                  </a:lnTo>
                  <a:cubicBezTo>
                    <a:pt x="519" y="1515"/>
                    <a:pt x="1514" y="518"/>
                    <a:pt x="2743" y="516"/>
                  </a:cubicBezTo>
                  <a:close/>
                  <a:moveTo>
                    <a:pt x="2743" y="1"/>
                  </a:moveTo>
                  <a:cubicBezTo>
                    <a:pt x="1230" y="1"/>
                    <a:pt x="0" y="1229"/>
                    <a:pt x="0" y="2744"/>
                  </a:cubicBezTo>
                  <a:lnTo>
                    <a:pt x="0" y="62200"/>
                  </a:lnTo>
                  <a:cubicBezTo>
                    <a:pt x="0" y="63713"/>
                    <a:pt x="1230" y="64943"/>
                    <a:pt x="2743" y="64943"/>
                  </a:cubicBezTo>
                  <a:lnTo>
                    <a:pt x="99608" y="64943"/>
                  </a:lnTo>
                  <a:cubicBezTo>
                    <a:pt x="101120" y="64943"/>
                    <a:pt x="102351" y="63713"/>
                    <a:pt x="102351" y="62200"/>
                  </a:cubicBezTo>
                  <a:lnTo>
                    <a:pt x="102351" y="2744"/>
                  </a:lnTo>
                  <a:cubicBezTo>
                    <a:pt x="102351" y="1228"/>
                    <a:pt x="101123" y="1"/>
                    <a:pt x="99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21;p64">
              <a:extLst>
                <a:ext uri="{FF2B5EF4-FFF2-40B4-BE49-F238E27FC236}">
                  <a16:creationId xmlns:a16="http://schemas.microsoft.com/office/drawing/2014/main" id="{1B7E1D1E-87F7-4523-AAB7-2C80A90BE72A}"/>
                </a:ext>
              </a:extLst>
            </p:cNvPr>
            <p:cNvSpPr/>
            <p:nvPr/>
          </p:nvSpPr>
          <p:spPr>
            <a:xfrm>
              <a:off x="255425" y="1991200"/>
              <a:ext cx="2524175" cy="1588500"/>
            </a:xfrm>
            <a:custGeom>
              <a:avLst/>
              <a:gdLst/>
              <a:ahLst/>
              <a:cxnLst/>
              <a:rect l="l" t="t" r="r" b="b"/>
              <a:pathLst>
                <a:path w="100967" h="63540" extrusionOk="0">
                  <a:moveTo>
                    <a:pt x="98640" y="518"/>
                  </a:moveTo>
                  <a:cubicBezTo>
                    <a:pt x="99639" y="518"/>
                    <a:pt x="100449" y="1328"/>
                    <a:pt x="100449" y="2328"/>
                  </a:cubicBezTo>
                  <a:lnTo>
                    <a:pt x="100449" y="61214"/>
                  </a:lnTo>
                  <a:cubicBezTo>
                    <a:pt x="100448" y="62212"/>
                    <a:pt x="99639" y="63022"/>
                    <a:pt x="98640" y="63024"/>
                  </a:cubicBezTo>
                  <a:lnTo>
                    <a:pt x="2328" y="63024"/>
                  </a:lnTo>
                  <a:cubicBezTo>
                    <a:pt x="1328" y="63022"/>
                    <a:pt x="519" y="62212"/>
                    <a:pt x="517" y="61214"/>
                  </a:cubicBezTo>
                  <a:lnTo>
                    <a:pt x="517" y="2328"/>
                  </a:lnTo>
                  <a:cubicBezTo>
                    <a:pt x="519" y="1328"/>
                    <a:pt x="1328" y="519"/>
                    <a:pt x="2328" y="518"/>
                  </a:cubicBezTo>
                  <a:close/>
                  <a:moveTo>
                    <a:pt x="2328" y="1"/>
                  </a:moveTo>
                  <a:cubicBezTo>
                    <a:pt x="1042" y="2"/>
                    <a:pt x="2" y="1043"/>
                    <a:pt x="0" y="2328"/>
                  </a:cubicBezTo>
                  <a:lnTo>
                    <a:pt x="0" y="61214"/>
                  </a:lnTo>
                  <a:cubicBezTo>
                    <a:pt x="2" y="62498"/>
                    <a:pt x="1042" y="63538"/>
                    <a:pt x="2328" y="63540"/>
                  </a:cubicBezTo>
                  <a:lnTo>
                    <a:pt x="98640" y="63540"/>
                  </a:lnTo>
                  <a:cubicBezTo>
                    <a:pt x="99925" y="63538"/>
                    <a:pt x="100965" y="62498"/>
                    <a:pt x="100967" y="61214"/>
                  </a:cubicBezTo>
                  <a:lnTo>
                    <a:pt x="100967" y="2328"/>
                  </a:lnTo>
                  <a:cubicBezTo>
                    <a:pt x="100967" y="1043"/>
                    <a:pt x="99925" y="1"/>
                    <a:pt x="98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22;p64">
              <a:extLst>
                <a:ext uri="{FF2B5EF4-FFF2-40B4-BE49-F238E27FC236}">
                  <a16:creationId xmlns:a16="http://schemas.microsoft.com/office/drawing/2014/main" id="{623803D0-33D8-4FF7-B65F-2FDB654615A8}"/>
                </a:ext>
              </a:extLst>
            </p:cNvPr>
            <p:cNvSpPr/>
            <p:nvPr/>
          </p:nvSpPr>
          <p:spPr>
            <a:xfrm>
              <a:off x="1091150" y="3888075"/>
              <a:ext cx="856825" cy="25"/>
            </a:xfrm>
            <a:custGeom>
              <a:avLst/>
              <a:gdLst/>
              <a:ahLst/>
              <a:cxnLst/>
              <a:rect l="l" t="t" r="r" b="b"/>
              <a:pathLst>
                <a:path w="34273" h="1" extrusionOk="0">
                  <a:moveTo>
                    <a:pt x="1" y="0"/>
                  </a:moveTo>
                  <a:lnTo>
                    <a:pt x="3427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23;p64">
              <a:extLst>
                <a:ext uri="{FF2B5EF4-FFF2-40B4-BE49-F238E27FC236}">
                  <a16:creationId xmlns:a16="http://schemas.microsoft.com/office/drawing/2014/main" id="{B89D92A9-0E8D-4F77-A271-6A22439D879B}"/>
                </a:ext>
              </a:extLst>
            </p:cNvPr>
            <p:cNvSpPr/>
            <p:nvPr/>
          </p:nvSpPr>
          <p:spPr>
            <a:xfrm>
              <a:off x="1091125" y="3881600"/>
              <a:ext cx="856850" cy="12925"/>
            </a:xfrm>
            <a:custGeom>
              <a:avLst/>
              <a:gdLst/>
              <a:ahLst/>
              <a:cxnLst/>
              <a:rect l="l" t="t" r="r" b="b"/>
              <a:pathLst>
                <a:path w="34274" h="517" extrusionOk="0">
                  <a:moveTo>
                    <a:pt x="0" y="1"/>
                  </a:moveTo>
                  <a:lnTo>
                    <a:pt x="0" y="516"/>
                  </a:lnTo>
                  <a:lnTo>
                    <a:pt x="34273" y="516"/>
                  </a:lnTo>
                  <a:lnTo>
                    <a:pt x="34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C6507B63-8D1B-45F1-8271-52F2F2DB1F20}"/>
              </a:ext>
            </a:extLst>
          </p:cNvPr>
          <p:cNvPicPr>
            <a:picLocks noChangeAspect="1"/>
          </p:cNvPicPr>
          <p:nvPr/>
        </p:nvPicPr>
        <p:blipFill>
          <a:blip r:embed="rId4"/>
          <a:stretch>
            <a:fillRect/>
          </a:stretch>
        </p:blipFill>
        <p:spPr>
          <a:xfrm>
            <a:off x="1111908" y="3204806"/>
            <a:ext cx="2118491" cy="374480"/>
          </a:xfrm>
          <a:prstGeom prst="rect">
            <a:avLst/>
          </a:prstGeom>
        </p:spPr>
      </p:pic>
      <p:grpSp>
        <p:nvGrpSpPr>
          <p:cNvPr id="14" name="Google Shape;12679;p82">
            <a:extLst>
              <a:ext uri="{FF2B5EF4-FFF2-40B4-BE49-F238E27FC236}">
                <a16:creationId xmlns:a16="http://schemas.microsoft.com/office/drawing/2014/main" id="{60063DFB-6756-4A3F-BEEB-D45014599E95}"/>
              </a:ext>
            </a:extLst>
          </p:cNvPr>
          <p:cNvGrpSpPr/>
          <p:nvPr/>
        </p:nvGrpSpPr>
        <p:grpSpPr>
          <a:xfrm>
            <a:off x="763966" y="4418632"/>
            <a:ext cx="532301" cy="574549"/>
            <a:chOff x="2662884" y="1513044"/>
            <a:chExt cx="322914" cy="348543"/>
          </a:xfrm>
        </p:grpSpPr>
        <p:sp>
          <p:nvSpPr>
            <p:cNvPr id="15" name="Google Shape;12680;p82">
              <a:extLst>
                <a:ext uri="{FF2B5EF4-FFF2-40B4-BE49-F238E27FC236}">
                  <a16:creationId xmlns:a16="http://schemas.microsoft.com/office/drawing/2014/main" id="{EA9FB82E-6E72-48EF-9DE8-50F201DE6743}"/>
                </a:ext>
              </a:extLst>
            </p:cNvPr>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681;p82">
              <a:extLst>
                <a:ext uri="{FF2B5EF4-FFF2-40B4-BE49-F238E27FC236}">
                  <a16:creationId xmlns:a16="http://schemas.microsoft.com/office/drawing/2014/main" id="{7A6B8BFD-2D32-4141-96FC-7C3003FA3349}"/>
                </a:ext>
              </a:extLst>
            </p:cNvPr>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682;p82">
              <a:extLst>
                <a:ext uri="{FF2B5EF4-FFF2-40B4-BE49-F238E27FC236}">
                  <a16:creationId xmlns:a16="http://schemas.microsoft.com/office/drawing/2014/main" id="{1BFA412A-4141-4B71-BF79-4DEF151B68F2}"/>
                </a:ext>
              </a:extLst>
            </p:cNvPr>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683;p82">
              <a:extLst>
                <a:ext uri="{FF2B5EF4-FFF2-40B4-BE49-F238E27FC236}">
                  <a16:creationId xmlns:a16="http://schemas.microsoft.com/office/drawing/2014/main" id="{6BC958B1-1AF2-49AE-9F6B-639D763797F3}"/>
                </a:ext>
              </a:extLst>
            </p:cNvPr>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84;p82">
              <a:extLst>
                <a:ext uri="{FF2B5EF4-FFF2-40B4-BE49-F238E27FC236}">
                  <a16:creationId xmlns:a16="http://schemas.microsoft.com/office/drawing/2014/main" id="{84EF8BA1-6B94-49F1-AD2F-03FF596292E4}"/>
                </a:ext>
              </a:extLst>
            </p:cNvPr>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85;p82">
              <a:extLst>
                <a:ext uri="{FF2B5EF4-FFF2-40B4-BE49-F238E27FC236}">
                  <a16:creationId xmlns:a16="http://schemas.microsoft.com/office/drawing/2014/main" id="{29B5721D-7378-46E5-A6FC-0A17513E39F1}"/>
                </a:ext>
              </a:extLst>
            </p:cNvPr>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86;p82">
              <a:extLst>
                <a:ext uri="{FF2B5EF4-FFF2-40B4-BE49-F238E27FC236}">
                  <a16:creationId xmlns:a16="http://schemas.microsoft.com/office/drawing/2014/main" id="{0D775784-E8BE-4115-AEF6-910D3234A6A7}"/>
                </a:ext>
              </a:extLst>
            </p:cNvPr>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87;p82">
              <a:extLst>
                <a:ext uri="{FF2B5EF4-FFF2-40B4-BE49-F238E27FC236}">
                  <a16:creationId xmlns:a16="http://schemas.microsoft.com/office/drawing/2014/main" id="{2677CFD9-093E-4CE9-946C-FF6E09FABB81}"/>
                </a:ext>
              </a:extLst>
            </p:cNvPr>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688;p82">
              <a:extLst>
                <a:ext uri="{FF2B5EF4-FFF2-40B4-BE49-F238E27FC236}">
                  <a16:creationId xmlns:a16="http://schemas.microsoft.com/office/drawing/2014/main" id="{00F5D266-2438-46B6-8A39-CAB048F9C430}"/>
                </a:ext>
              </a:extLst>
            </p:cNvPr>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689;p82">
              <a:extLst>
                <a:ext uri="{FF2B5EF4-FFF2-40B4-BE49-F238E27FC236}">
                  <a16:creationId xmlns:a16="http://schemas.microsoft.com/office/drawing/2014/main" id="{218D200D-D4AD-4AF3-95C4-BF890A20791B}"/>
                </a:ext>
              </a:extLst>
            </p:cNvPr>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15;p44">
            <a:extLst>
              <a:ext uri="{FF2B5EF4-FFF2-40B4-BE49-F238E27FC236}">
                <a16:creationId xmlns:a16="http://schemas.microsoft.com/office/drawing/2014/main" id="{B9C33FC9-C859-495E-ACFB-E7BDC502632B}"/>
              </a:ext>
            </a:extLst>
          </p:cNvPr>
          <p:cNvSpPr txBox="1">
            <a:spLocks/>
          </p:cNvSpPr>
          <p:nvPr/>
        </p:nvSpPr>
        <p:spPr>
          <a:xfrm>
            <a:off x="128851" y="3859068"/>
            <a:ext cx="1814326" cy="559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Lessons Learned Templates</a:t>
            </a:r>
          </a:p>
        </p:txBody>
      </p:sp>
      <p:grpSp>
        <p:nvGrpSpPr>
          <p:cNvPr id="36" name="Google Shape;10654;p79">
            <a:extLst>
              <a:ext uri="{FF2B5EF4-FFF2-40B4-BE49-F238E27FC236}">
                <a16:creationId xmlns:a16="http://schemas.microsoft.com/office/drawing/2014/main" id="{0228D049-490E-42DE-997E-43C2857CFE0A}"/>
              </a:ext>
            </a:extLst>
          </p:cNvPr>
          <p:cNvGrpSpPr/>
          <p:nvPr/>
        </p:nvGrpSpPr>
        <p:grpSpPr>
          <a:xfrm>
            <a:off x="2672256" y="2017561"/>
            <a:ext cx="1110956" cy="828489"/>
            <a:chOff x="5216456" y="3725484"/>
            <a:chExt cx="356196" cy="265631"/>
          </a:xfrm>
          <a:solidFill>
            <a:srgbClr val="00CC66"/>
          </a:solidFill>
        </p:grpSpPr>
        <p:sp>
          <p:nvSpPr>
            <p:cNvPr id="37" name="Google Shape;10655;p79">
              <a:extLst>
                <a:ext uri="{FF2B5EF4-FFF2-40B4-BE49-F238E27FC236}">
                  <a16:creationId xmlns:a16="http://schemas.microsoft.com/office/drawing/2014/main" id="{AB3DD101-B8AA-4ADE-8F38-D82D95A8E7DA}"/>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56;p79">
              <a:extLst>
                <a:ext uri="{FF2B5EF4-FFF2-40B4-BE49-F238E27FC236}">
                  <a16:creationId xmlns:a16="http://schemas.microsoft.com/office/drawing/2014/main" id="{F7140D2D-C7EC-4EC8-AAD7-922D84EE8CB2}"/>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79;p40">
            <a:extLst>
              <a:ext uri="{FF2B5EF4-FFF2-40B4-BE49-F238E27FC236}">
                <a16:creationId xmlns:a16="http://schemas.microsoft.com/office/drawing/2014/main" id="{F5A96F80-D4F8-4CF8-87C9-73586B45237C}"/>
              </a:ext>
            </a:extLst>
          </p:cNvPr>
          <p:cNvSpPr txBox="1">
            <a:spLocks noGrp="1"/>
          </p:cNvSpPr>
          <p:nvPr>
            <p:ph type="title"/>
          </p:nvPr>
        </p:nvSpPr>
        <p:spPr>
          <a:xfrm>
            <a:off x="-49290" y="229020"/>
            <a:ext cx="2726266"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New feature</a:t>
            </a:r>
            <a:endParaRPr sz="1800" dirty="0"/>
          </a:p>
        </p:txBody>
      </p:sp>
      <p:sp>
        <p:nvSpPr>
          <p:cNvPr id="40" name="Google Shape;207;p43">
            <a:extLst>
              <a:ext uri="{FF2B5EF4-FFF2-40B4-BE49-F238E27FC236}">
                <a16:creationId xmlns:a16="http://schemas.microsoft.com/office/drawing/2014/main" id="{42347273-ED7A-4738-B3A3-7A8CC0B32BB4}"/>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26</a:t>
            </a:r>
          </a:p>
        </p:txBody>
      </p:sp>
    </p:spTree>
    <p:extLst>
      <p:ext uri="{BB962C8B-B14F-4D97-AF65-F5344CB8AC3E}">
        <p14:creationId xmlns:p14="http://schemas.microsoft.com/office/powerpoint/2010/main" val="111964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cxnSp>
        <p:nvCxnSpPr>
          <p:cNvPr id="20" name="Google Shape;216;p44">
            <a:extLst>
              <a:ext uri="{FF2B5EF4-FFF2-40B4-BE49-F238E27FC236}">
                <a16:creationId xmlns:a16="http://schemas.microsoft.com/office/drawing/2014/main" id="{3FA1FFCB-B006-44E4-9A02-8DC6FEB6EF99}"/>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21" name="Google Shape;215;p44">
            <a:extLst>
              <a:ext uri="{FF2B5EF4-FFF2-40B4-BE49-F238E27FC236}">
                <a16:creationId xmlns:a16="http://schemas.microsoft.com/office/drawing/2014/main" id="{851A8ADE-E4EA-45F7-A359-495C7954B9D7}"/>
              </a:ext>
            </a:extLst>
          </p:cNvPr>
          <p:cNvSpPr txBox="1">
            <a:spLocks noGrp="1"/>
          </p:cNvSpPr>
          <p:nvPr>
            <p:ph type="body" idx="1"/>
          </p:nvPr>
        </p:nvSpPr>
        <p:spPr>
          <a:xfrm>
            <a:off x="288492" y="1009505"/>
            <a:ext cx="2645208" cy="795855"/>
          </a:xfrm>
          <a:prstGeom prst="rect">
            <a:avLst/>
          </a:prstGeom>
        </p:spPr>
        <p:txBody>
          <a:bodyPr spcFirstLastPara="1" wrap="square" lIns="91425" tIns="91425" rIns="91425" bIns="91425" anchor="t" anchorCtr="0">
            <a:noAutofit/>
          </a:bodyPr>
          <a:lstStyle/>
          <a:p>
            <a:pPr marL="285750" indent="-285750"/>
            <a:r>
              <a:rPr lang="en-US" sz="1200" dirty="0"/>
              <a:t>Printable or exportable.</a:t>
            </a:r>
          </a:p>
          <a:p>
            <a:pPr marL="285750" indent="-285750"/>
            <a:endParaRPr lang="en-US" sz="1200" dirty="0"/>
          </a:p>
          <a:p>
            <a:pPr marL="285750" indent="-285750"/>
            <a:r>
              <a:rPr lang="en-US" sz="1200" dirty="0"/>
              <a:t>Narrative Version. </a:t>
            </a:r>
          </a:p>
          <a:p>
            <a:pPr marL="285750" indent="-285750"/>
            <a:endParaRPr lang="en-US" sz="1200" dirty="0"/>
          </a:p>
          <a:p>
            <a:pPr marL="285750" indent="-285750"/>
            <a:r>
              <a:rPr lang="en-US" sz="1200" dirty="0"/>
              <a:t>Default templates.</a:t>
            </a:r>
          </a:p>
        </p:txBody>
      </p:sp>
      <p:grpSp>
        <p:nvGrpSpPr>
          <p:cNvPr id="25" name="Google Shape;2117;p64">
            <a:extLst>
              <a:ext uri="{FF2B5EF4-FFF2-40B4-BE49-F238E27FC236}">
                <a16:creationId xmlns:a16="http://schemas.microsoft.com/office/drawing/2014/main" id="{9E8F9BDC-ACD3-4E7A-8C3D-B2E226E9D049}"/>
              </a:ext>
            </a:extLst>
          </p:cNvPr>
          <p:cNvGrpSpPr/>
          <p:nvPr/>
        </p:nvGrpSpPr>
        <p:grpSpPr>
          <a:xfrm>
            <a:off x="6210302" y="129539"/>
            <a:ext cx="2730496" cy="3188091"/>
            <a:chOff x="238125" y="1973675"/>
            <a:chExt cx="2558775" cy="1951825"/>
          </a:xfrm>
        </p:grpSpPr>
        <p:sp>
          <p:nvSpPr>
            <p:cNvPr id="26" name="Google Shape;2118;p64">
              <a:extLst>
                <a:ext uri="{FF2B5EF4-FFF2-40B4-BE49-F238E27FC236}">
                  <a16:creationId xmlns:a16="http://schemas.microsoft.com/office/drawing/2014/main" id="{C796812B-FA63-476A-B9DE-BE312CEA3D42}"/>
                </a:ext>
              </a:extLst>
            </p:cNvPr>
            <p:cNvSpPr/>
            <p:nvPr/>
          </p:nvSpPr>
          <p:spPr>
            <a:xfrm>
              <a:off x="325550" y="2055000"/>
              <a:ext cx="2386075" cy="1459975"/>
            </a:xfrm>
            <a:custGeom>
              <a:avLst/>
              <a:gdLst/>
              <a:ahLst/>
              <a:cxnLst/>
              <a:rect l="l" t="t" r="r" b="b"/>
              <a:pathLst>
                <a:path w="95443" h="58399" extrusionOk="0">
                  <a:moveTo>
                    <a:pt x="94925" y="516"/>
                  </a:moveTo>
                  <a:lnTo>
                    <a:pt x="94925" y="57881"/>
                  </a:lnTo>
                  <a:lnTo>
                    <a:pt x="518" y="57881"/>
                  </a:lnTo>
                  <a:lnTo>
                    <a:pt x="518" y="516"/>
                  </a:lnTo>
                  <a:close/>
                  <a:moveTo>
                    <a:pt x="260" y="0"/>
                  </a:moveTo>
                  <a:cubicBezTo>
                    <a:pt x="118" y="0"/>
                    <a:pt x="1" y="115"/>
                    <a:pt x="1" y="259"/>
                  </a:cubicBezTo>
                  <a:lnTo>
                    <a:pt x="1" y="58140"/>
                  </a:lnTo>
                  <a:cubicBezTo>
                    <a:pt x="1" y="58282"/>
                    <a:pt x="118" y="58399"/>
                    <a:pt x="260" y="58399"/>
                  </a:cubicBezTo>
                  <a:lnTo>
                    <a:pt x="95184" y="58399"/>
                  </a:lnTo>
                  <a:cubicBezTo>
                    <a:pt x="95326" y="58399"/>
                    <a:pt x="95441" y="58282"/>
                    <a:pt x="95441" y="58140"/>
                  </a:cubicBezTo>
                  <a:lnTo>
                    <a:pt x="95441" y="259"/>
                  </a:lnTo>
                  <a:cubicBezTo>
                    <a:pt x="95442" y="115"/>
                    <a:pt x="95326" y="0"/>
                    <a:pt x="95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19;p64">
              <a:extLst>
                <a:ext uri="{FF2B5EF4-FFF2-40B4-BE49-F238E27FC236}">
                  <a16:creationId xmlns:a16="http://schemas.microsoft.com/office/drawing/2014/main" id="{2D3F645C-0AF2-49B1-BDB4-6ADA907E42F9}"/>
                </a:ext>
              </a:extLst>
            </p:cNvPr>
            <p:cNvSpPr/>
            <p:nvPr/>
          </p:nvSpPr>
          <p:spPr>
            <a:xfrm>
              <a:off x="1075325" y="3589700"/>
              <a:ext cx="884075" cy="335800"/>
            </a:xfrm>
            <a:custGeom>
              <a:avLst/>
              <a:gdLst/>
              <a:ahLst/>
              <a:cxnLst/>
              <a:rect l="l" t="t" r="r" b="b"/>
              <a:pathLst>
                <a:path w="35363" h="13432" extrusionOk="0">
                  <a:moveTo>
                    <a:pt x="28176" y="0"/>
                  </a:moveTo>
                  <a:cubicBezTo>
                    <a:pt x="28078" y="0"/>
                    <a:pt x="27996" y="34"/>
                    <a:pt x="27932" y="102"/>
                  </a:cubicBezTo>
                  <a:cubicBezTo>
                    <a:pt x="27790" y="253"/>
                    <a:pt x="27790" y="509"/>
                    <a:pt x="27932" y="1118"/>
                  </a:cubicBezTo>
                  <a:cubicBezTo>
                    <a:pt x="27985" y="1344"/>
                    <a:pt x="28047" y="1651"/>
                    <a:pt x="28119" y="2009"/>
                  </a:cubicBezTo>
                  <a:cubicBezTo>
                    <a:pt x="28420" y="3516"/>
                    <a:pt x="28876" y="5791"/>
                    <a:pt x="29651" y="7179"/>
                  </a:cubicBezTo>
                  <a:cubicBezTo>
                    <a:pt x="30394" y="8514"/>
                    <a:pt x="31835" y="9775"/>
                    <a:pt x="32886" y="10698"/>
                  </a:cubicBezTo>
                  <a:cubicBezTo>
                    <a:pt x="33194" y="10968"/>
                    <a:pt x="33463" y="11203"/>
                    <a:pt x="33660" y="11396"/>
                  </a:cubicBezTo>
                  <a:cubicBezTo>
                    <a:pt x="34197" y="11917"/>
                    <a:pt x="34530" y="12027"/>
                    <a:pt x="34711" y="12085"/>
                  </a:cubicBezTo>
                  <a:cubicBezTo>
                    <a:pt x="34724" y="12089"/>
                    <a:pt x="34738" y="12094"/>
                    <a:pt x="34750" y="12098"/>
                  </a:cubicBezTo>
                  <a:cubicBezTo>
                    <a:pt x="34781" y="12255"/>
                    <a:pt x="34798" y="12433"/>
                    <a:pt x="34708" y="12569"/>
                  </a:cubicBezTo>
                  <a:cubicBezTo>
                    <a:pt x="34621" y="12698"/>
                    <a:pt x="34443" y="12789"/>
                    <a:pt x="34176" y="12841"/>
                  </a:cubicBezTo>
                  <a:cubicBezTo>
                    <a:pt x="33894" y="12897"/>
                    <a:pt x="33576" y="12915"/>
                    <a:pt x="33188" y="12915"/>
                  </a:cubicBezTo>
                  <a:cubicBezTo>
                    <a:pt x="32866" y="12915"/>
                    <a:pt x="32496" y="12902"/>
                    <a:pt x="32057" y="12888"/>
                  </a:cubicBezTo>
                  <a:cubicBezTo>
                    <a:pt x="31412" y="12865"/>
                    <a:pt x="30607" y="12837"/>
                    <a:pt x="29586" y="12837"/>
                  </a:cubicBezTo>
                  <a:lnTo>
                    <a:pt x="8800" y="12837"/>
                  </a:lnTo>
                  <a:cubicBezTo>
                    <a:pt x="7800" y="12837"/>
                    <a:pt x="6833" y="12841"/>
                    <a:pt x="5939" y="12847"/>
                  </a:cubicBezTo>
                  <a:cubicBezTo>
                    <a:pt x="5199" y="12851"/>
                    <a:pt x="4507" y="12855"/>
                    <a:pt x="3887" y="12855"/>
                  </a:cubicBezTo>
                  <a:cubicBezTo>
                    <a:pt x="3179" y="12855"/>
                    <a:pt x="2567" y="12850"/>
                    <a:pt x="2090" y="12837"/>
                  </a:cubicBezTo>
                  <a:lnTo>
                    <a:pt x="1783" y="12828"/>
                  </a:lnTo>
                  <a:cubicBezTo>
                    <a:pt x="706" y="12798"/>
                    <a:pt x="700" y="12793"/>
                    <a:pt x="570" y="12668"/>
                  </a:cubicBezTo>
                  <a:cubicBezTo>
                    <a:pt x="526" y="12627"/>
                    <a:pt x="520" y="12598"/>
                    <a:pt x="520" y="12571"/>
                  </a:cubicBezTo>
                  <a:cubicBezTo>
                    <a:pt x="520" y="12511"/>
                    <a:pt x="556" y="12333"/>
                    <a:pt x="912" y="11971"/>
                  </a:cubicBezTo>
                  <a:cubicBezTo>
                    <a:pt x="1108" y="11772"/>
                    <a:pt x="1452" y="11550"/>
                    <a:pt x="1848" y="11293"/>
                  </a:cubicBezTo>
                  <a:cubicBezTo>
                    <a:pt x="2410" y="10928"/>
                    <a:pt x="3111" y="10473"/>
                    <a:pt x="3670" y="9890"/>
                  </a:cubicBezTo>
                  <a:lnTo>
                    <a:pt x="4006" y="9544"/>
                  </a:lnTo>
                  <a:cubicBezTo>
                    <a:pt x="4870" y="8657"/>
                    <a:pt x="5947" y="7555"/>
                    <a:pt x="6528" y="6084"/>
                  </a:cubicBezTo>
                  <a:cubicBezTo>
                    <a:pt x="7009" y="4866"/>
                    <a:pt x="7250" y="2705"/>
                    <a:pt x="7410" y="1274"/>
                  </a:cubicBezTo>
                  <a:cubicBezTo>
                    <a:pt x="7465" y="775"/>
                    <a:pt x="7515" y="343"/>
                    <a:pt x="7558" y="87"/>
                  </a:cubicBezTo>
                  <a:lnTo>
                    <a:pt x="7048" y="0"/>
                  </a:lnTo>
                  <a:cubicBezTo>
                    <a:pt x="7002" y="269"/>
                    <a:pt x="6956" y="688"/>
                    <a:pt x="6896" y="1217"/>
                  </a:cubicBezTo>
                  <a:cubicBezTo>
                    <a:pt x="6739" y="2621"/>
                    <a:pt x="6503" y="4741"/>
                    <a:pt x="6047" y="5895"/>
                  </a:cubicBezTo>
                  <a:cubicBezTo>
                    <a:pt x="5506" y="7268"/>
                    <a:pt x="4512" y="8286"/>
                    <a:pt x="3637" y="9183"/>
                  </a:cubicBezTo>
                  <a:lnTo>
                    <a:pt x="3298" y="9533"/>
                  </a:lnTo>
                  <a:cubicBezTo>
                    <a:pt x="2779" y="10073"/>
                    <a:pt x="2136" y="10490"/>
                    <a:pt x="1568" y="10859"/>
                  </a:cubicBezTo>
                  <a:cubicBezTo>
                    <a:pt x="1145" y="11133"/>
                    <a:pt x="780" y="11369"/>
                    <a:pt x="546" y="11608"/>
                  </a:cubicBezTo>
                  <a:cubicBezTo>
                    <a:pt x="172" y="11988"/>
                    <a:pt x="0" y="12296"/>
                    <a:pt x="5" y="12578"/>
                  </a:cubicBezTo>
                  <a:cubicBezTo>
                    <a:pt x="6" y="12752"/>
                    <a:pt x="78" y="12911"/>
                    <a:pt x="211" y="13040"/>
                  </a:cubicBezTo>
                  <a:cubicBezTo>
                    <a:pt x="492" y="13309"/>
                    <a:pt x="611" y="13312"/>
                    <a:pt x="1770" y="13345"/>
                  </a:cubicBezTo>
                  <a:lnTo>
                    <a:pt x="2075" y="13354"/>
                  </a:lnTo>
                  <a:cubicBezTo>
                    <a:pt x="2547" y="13367"/>
                    <a:pt x="3149" y="13372"/>
                    <a:pt x="3843" y="13372"/>
                  </a:cubicBezTo>
                  <a:cubicBezTo>
                    <a:pt x="4476" y="13372"/>
                    <a:pt x="5185" y="13368"/>
                    <a:pt x="5944" y="13364"/>
                  </a:cubicBezTo>
                  <a:cubicBezTo>
                    <a:pt x="6836" y="13358"/>
                    <a:pt x="7802" y="13354"/>
                    <a:pt x="8802" y="13354"/>
                  </a:cubicBezTo>
                  <a:lnTo>
                    <a:pt x="29586" y="13354"/>
                  </a:lnTo>
                  <a:cubicBezTo>
                    <a:pt x="30598" y="13354"/>
                    <a:pt x="31397" y="13381"/>
                    <a:pt x="32040" y="13403"/>
                  </a:cubicBezTo>
                  <a:cubicBezTo>
                    <a:pt x="32484" y="13420"/>
                    <a:pt x="32860" y="13432"/>
                    <a:pt x="33192" y="13432"/>
                  </a:cubicBezTo>
                  <a:cubicBezTo>
                    <a:pt x="33609" y="13432"/>
                    <a:pt x="33956" y="13412"/>
                    <a:pt x="34274" y="13348"/>
                  </a:cubicBezTo>
                  <a:cubicBezTo>
                    <a:pt x="34682" y="13269"/>
                    <a:pt x="34972" y="13103"/>
                    <a:pt x="35137" y="12856"/>
                  </a:cubicBezTo>
                  <a:cubicBezTo>
                    <a:pt x="35363" y="12517"/>
                    <a:pt x="35282" y="12127"/>
                    <a:pt x="35252" y="11980"/>
                  </a:cubicBezTo>
                  <a:cubicBezTo>
                    <a:pt x="35195" y="11701"/>
                    <a:pt x="35007" y="11639"/>
                    <a:pt x="34871" y="11593"/>
                  </a:cubicBezTo>
                  <a:cubicBezTo>
                    <a:pt x="34721" y="11545"/>
                    <a:pt x="34470" y="11463"/>
                    <a:pt x="34019" y="11025"/>
                  </a:cubicBezTo>
                  <a:cubicBezTo>
                    <a:pt x="33815" y="10828"/>
                    <a:pt x="33540" y="10585"/>
                    <a:pt x="33225" y="10309"/>
                  </a:cubicBezTo>
                  <a:cubicBezTo>
                    <a:pt x="32202" y="9412"/>
                    <a:pt x="30800" y="8183"/>
                    <a:pt x="30101" y="6928"/>
                  </a:cubicBezTo>
                  <a:cubicBezTo>
                    <a:pt x="29367" y="5611"/>
                    <a:pt x="28902" y="3294"/>
                    <a:pt x="28625" y="1909"/>
                  </a:cubicBezTo>
                  <a:cubicBezTo>
                    <a:pt x="28552" y="1542"/>
                    <a:pt x="28489" y="1231"/>
                    <a:pt x="28435" y="1000"/>
                  </a:cubicBezTo>
                  <a:cubicBezTo>
                    <a:pt x="28376" y="749"/>
                    <a:pt x="28353" y="598"/>
                    <a:pt x="28346" y="510"/>
                  </a:cubicBezTo>
                  <a:cubicBezTo>
                    <a:pt x="28373" y="500"/>
                    <a:pt x="28400" y="486"/>
                    <a:pt x="28422" y="468"/>
                  </a:cubicBezTo>
                  <a:lnTo>
                    <a:pt x="28537" y="268"/>
                  </a:lnTo>
                  <a:lnTo>
                    <a:pt x="28247" y="234"/>
                  </a:lnTo>
                  <a:lnTo>
                    <a:pt x="28111" y="56"/>
                  </a:lnTo>
                  <a:cubicBezTo>
                    <a:pt x="28153" y="24"/>
                    <a:pt x="28202" y="8"/>
                    <a:pt x="28254" y="8"/>
                  </a:cubicBezTo>
                  <a:cubicBezTo>
                    <a:pt x="28256" y="8"/>
                    <a:pt x="28258" y="8"/>
                    <a:pt x="28261" y="8"/>
                  </a:cubicBezTo>
                  <a:cubicBezTo>
                    <a:pt x="28231" y="3"/>
                    <a:pt x="28203" y="0"/>
                    <a:pt x="28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20;p64">
              <a:extLst>
                <a:ext uri="{FF2B5EF4-FFF2-40B4-BE49-F238E27FC236}">
                  <a16:creationId xmlns:a16="http://schemas.microsoft.com/office/drawing/2014/main" id="{956A7B6B-BB89-415A-B0E0-E18B83BF7769}"/>
                </a:ext>
              </a:extLst>
            </p:cNvPr>
            <p:cNvSpPr/>
            <p:nvPr/>
          </p:nvSpPr>
          <p:spPr>
            <a:xfrm>
              <a:off x="238125" y="1973675"/>
              <a:ext cx="2558775" cy="1623600"/>
            </a:xfrm>
            <a:custGeom>
              <a:avLst/>
              <a:gdLst/>
              <a:ahLst/>
              <a:cxnLst/>
              <a:rect l="l" t="t" r="r" b="b"/>
              <a:pathLst>
                <a:path w="102351" h="64944" extrusionOk="0">
                  <a:moveTo>
                    <a:pt x="99608" y="516"/>
                  </a:moveTo>
                  <a:cubicBezTo>
                    <a:pt x="100838" y="516"/>
                    <a:pt x="101835" y="1513"/>
                    <a:pt x="101835" y="2744"/>
                  </a:cubicBezTo>
                  <a:lnTo>
                    <a:pt x="101835" y="62200"/>
                  </a:lnTo>
                  <a:cubicBezTo>
                    <a:pt x="101833" y="63429"/>
                    <a:pt x="100836" y="64425"/>
                    <a:pt x="99608" y="64426"/>
                  </a:cubicBezTo>
                  <a:lnTo>
                    <a:pt x="2743" y="64426"/>
                  </a:lnTo>
                  <a:cubicBezTo>
                    <a:pt x="1514" y="64425"/>
                    <a:pt x="519" y="63429"/>
                    <a:pt x="517" y="62200"/>
                  </a:cubicBezTo>
                  <a:lnTo>
                    <a:pt x="517" y="2744"/>
                  </a:lnTo>
                  <a:cubicBezTo>
                    <a:pt x="519" y="1515"/>
                    <a:pt x="1514" y="518"/>
                    <a:pt x="2743" y="516"/>
                  </a:cubicBezTo>
                  <a:close/>
                  <a:moveTo>
                    <a:pt x="2743" y="1"/>
                  </a:moveTo>
                  <a:cubicBezTo>
                    <a:pt x="1230" y="1"/>
                    <a:pt x="0" y="1229"/>
                    <a:pt x="0" y="2744"/>
                  </a:cubicBezTo>
                  <a:lnTo>
                    <a:pt x="0" y="62200"/>
                  </a:lnTo>
                  <a:cubicBezTo>
                    <a:pt x="0" y="63713"/>
                    <a:pt x="1230" y="64943"/>
                    <a:pt x="2743" y="64943"/>
                  </a:cubicBezTo>
                  <a:lnTo>
                    <a:pt x="99608" y="64943"/>
                  </a:lnTo>
                  <a:cubicBezTo>
                    <a:pt x="101120" y="64943"/>
                    <a:pt x="102351" y="63713"/>
                    <a:pt x="102351" y="62200"/>
                  </a:cubicBezTo>
                  <a:lnTo>
                    <a:pt x="102351" y="2744"/>
                  </a:lnTo>
                  <a:cubicBezTo>
                    <a:pt x="102351" y="1228"/>
                    <a:pt x="101123" y="1"/>
                    <a:pt x="99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21;p64">
              <a:extLst>
                <a:ext uri="{FF2B5EF4-FFF2-40B4-BE49-F238E27FC236}">
                  <a16:creationId xmlns:a16="http://schemas.microsoft.com/office/drawing/2014/main" id="{1B7E1D1E-87F7-4523-AAB7-2C80A90BE72A}"/>
                </a:ext>
              </a:extLst>
            </p:cNvPr>
            <p:cNvSpPr/>
            <p:nvPr/>
          </p:nvSpPr>
          <p:spPr>
            <a:xfrm>
              <a:off x="255425" y="1991200"/>
              <a:ext cx="2524175" cy="1588500"/>
            </a:xfrm>
            <a:custGeom>
              <a:avLst/>
              <a:gdLst/>
              <a:ahLst/>
              <a:cxnLst/>
              <a:rect l="l" t="t" r="r" b="b"/>
              <a:pathLst>
                <a:path w="100967" h="63540" extrusionOk="0">
                  <a:moveTo>
                    <a:pt x="98640" y="518"/>
                  </a:moveTo>
                  <a:cubicBezTo>
                    <a:pt x="99639" y="518"/>
                    <a:pt x="100449" y="1328"/>
                    <a:pt x="100449" y="2328"/>
                  </a:cubicBezTo>
                  <a:lnTo>
                    <a:pt x="100449" y="61214"/>
                  </a:lnTo>
                  <a:cubicBezTo>
                    <a:pt x="100448" y="62212"/>
                    <a:pt x="99639" y="63022"/>
                    <a:pt x="98640" y="63024"/>
                  </a:cubicBezTo>
                  <a:lnTo>
                    <a:pt x="2328" y="63024"/>
                  </a:lnTo>
                  <a:cubicBezTo>
                    <a:pt x="1328" y="63022"/>
                    <a:pt x="519" y="62212"/>
                    <a:pt x="517" y="61214"/>
                  </a:cubicBezTo>
                  <a:lnTo>
                    <a:pt x="517" y="2328"/>
                  </a:lnTo>
                  <a:cubicBezTo>
                    <a:pt x="519" y="1328"/>
                    <a:pt x="1328" y="519"/>
                    <a:pt x="2328" y="518"/>
                  </a:cubicBezTo>
                  <a:close/>
                  <a:moveTo>
                    <a:pt x="2328" y="1"/>
                  </a:moveTo>
                  <a:cubicBezTo>
                    <a:pt x="1042" y="2"/>
                    <a:pt x="2" y="1043"/>
                    <a:pt x="0" y="2328"/>
                  </a:cubicBezTo>
                  <a:lnTo>
                    <a:pt x="0" y="61214"/>
                  </a:lnTo>
                  <a:cubicBezTo>
                    <a:pt x="2" y="62498"/>
                    <a:pt x="1042" y="63538"/>
                    <a:pt x="2328" y="63540"/>
                  </a:cubicBezTo>
                  <a:lnTo>
                    <a:pt x="98640" y="63540"/>
                  </a:lnTo>
                  <a:cubicBezTo>
                    <a:pt x="99925" y="63538"/>
                    <a:pt x="100965" y="62498"/>
                    <a:pt x="100967" y="61214"/>
                  </a:cubicBezTo>
                  <a:lnTo>
                    <a:pt x="100967" y="2328"/>
                  </a:lnTo>
                  <a:cubicBezTo>
                    <a:pt x="100967" y="1043"/>
                    <a:pt x="99925" y="1"/>
                    <a:pt x="98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22;p64">
              <a:extLst>
                <a:ext uri="{FF2B5EF4-FFF2-40B4-BE49-F238E27FC236}">
                  <a16:creationId xmlns:a16="http://schemas.microsoft.com/office/drawing/2014/main" id="{623803D0-33D8-4FF7-B65F-2FDB654615A8}"/>
                </a:ext>
              </a:extLst>
            </p:cNvPr>
            <p:cNvSpPr/>
            <p:nvPr/>
          </p:nvSpPr>
          <p:spPr>
            <a:xfrm>
              <a:off x="1091150" y="3888075"/>
              <a:ext cx="856825" cy="25"/>
            </a:xfrm>
            <a:custGeom>
              <a:avLst/>
              <a:gdLst/>
              <a:ahLst/>
              <a:cxnLst/>
              <a:rect l="l" t="t" r="r" b="b"/>
              <a:pathLst>
                <a:path w="34273" h="1" extrusionOk="0">
                  <a:moveTo>
                    <a:pt x="1" y="0"/>
                  </a:moveTo>
                  <a:lnTo>
                    <a:pt x="3427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23;p64">
              <a:extLst>
                <a:ext uri="{FF2B5EF4-FFF2-40B4-BE49-F238E27FC236}">
                  <a16:creationId xmlns:a16="http://schemas.microsoft.com/office/drawing/2014/main" id="{B89D92A9-0E8D-4F77-A271-6A22439D879B}"/>
                </a:ext>
              </a:extLst>
            </p:cNvPr>
            <p:cNvSpPr/>
            <p:nvPr/>
          </p:nvSpPr>
          <p:spPr>
            <a:xfrm>
              <a:off x="1091125" y="3881600"/>
              <a:ext cx="856850" cy="12925"/>
            </a:xfrm>
            <a:custGeom>
              <a:avLst/>
              <a:gdLst/>
              <a:ahLst/>
              <a:cxnLst/>
              <a:rect l="l" t="t" r="r" b="b"/>
              <a:pathLst>
                <a:path w="34274" h="517" extrusionOk="0">
                  <a:moveTo>
                    <a:pt x="0" y="1"/>
                  </a:moveTo>
                  <a:lnTo>
                    <a:pt x="0" y="516"/>
                  </a:lnTo>
                  <a:lnTo>
                    <a:pt x="34273" y="516"/>
                  </a:lnTo>
                  <a:lnTo>
                    <a:pt x="34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2679;p82">
            <a:extLst>
              <a:ext uri="{FF2B5EF4-FFF2-40B4-BE49-F238E27FC236}">
                <a16:creationId xmlns:a16="http://schemas.microsoft.com/office/drawing/2014/main" id="{60063DFB-6756-4A3F-BEEB-D45014599E95}"/>
              </a:ext>
            </a:extLst>
          </p:cNvPr>
          <p:cNvGrpSpPr/>
          <p:nvPr/>
        </p:nvGrpSpPr>
        <p:grpSpPr>
          <a:xfrm>
            <a:off x="763966" y="4418632"/>
            <a:ext cx="532301" cy="574549"/>
            <a:chOff x="2662884" y="1513044"/>
            <a:chExt cx="322914" cy="348543"/>
          </a:xfrm>
        </p:grpSpPr>
        <p:sp>
          <p:nvSpPr>
            <p:cNvPr id="15" name="Google Shape;12680;p82">
              <a:extLst>
                <a:ext uri="{FF2B5EF4-FFF2-40B4-BE49-F238E27FC236}">
                  <a16:creationId xmlns:a16="http://schemas.microsoft.com/office/drawing/2014/main" id="{EA9FB82E-6E72-48EF-9DE8-50F201DE6743}"/>
                </a:ext>
              </a:extLst>
            </p:cNvPr>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681;p82">
              <a:extLst>
                <a:ext uri="{FF2B5EF4-FFF2-40B4-BE49-F238E27FC236}">
                  <a16:creationId xmlns:a16="http://schemas.microsoft.com/office/drawing/2014/main" id="{7A6B8BFD-2D32-4141-96FC-7C3003FA3349}"/>
                </a:ext>
              </a:extLst>
            </p:cNvPr>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682;p82">
              <a:extLst>
                <a:ext uri="{FF2B5EF4-FFF2-40B4-BE49-F238E27FC236}">
                  <a16:creationId xmlns:a16="http://schemas.microsoft.com/office/drawing/2014/main" id="{1BFA412A-4141-4B71-BF79-4DEF151B68F2}"/>
                </a:ext>
              </a:extLst>
            </p:cNvPr>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683;p82">
              <a:extLst>
                <a:ext uri="{FF2B5EF4-FFF2-40B4-BE49-F238E27FC236}">
                  <a16:creationId xmlns:a16="http://schemas.microsoft.com/office/drawing/2014/main" id="{6BC958B1-1AF2-49AE-9F6B-639D763797F3}"/>
                </a:ext>
              </a:extLst>
            </p:cNvPr>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84;p82">
              <a:extLst>
                <a:ext uri="{FF2B5EF4-FFF2-40B4-BE49-F238E27FC236}">
                  <a16:creationId xmlns:a16="http://schemas.microsoft.com/office/drawing/2014/main" id="{84EF8BA1-6B94-49F1-AD2F-03FF596292E4}"/>
                </a:ext>
              </a:extLst>
            </p:cNvPr>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85;p82">
              <a:extLst>
                <a:ext uri="{FF2B5EF4-FFF2-40B4-BE49-F238E27FC236}">
                  <a16:creationId xmlns:a16="http://schemas.microsoft.com/office/drawing/2014/main" id="{29B5721D-7378-46E5-A6FC-0A17513E39F1}"/>
                </a:ext>
              </a:extLst>
            </p:cNvPr>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86;p82">
              <a:extLst>
                <a:ext uri="{FF2B5EF4-FFF2-40B4-BE49-F238E27FC236}">
                  <a16:creationId xmlns:a16="http://schemas.microsoft.com/office/drawing/2014/main" id="{0D775784-E8BE-4115-AEF6-910D3234A6A7}"/>
                </a:ext>
              </a:extLst>
            </p:cNvPr>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87;p82">
              <a:extLst>
                <a:ext uri="{FF2B5EF4-FFF2-40B4-BE49-F238E27FC236}">
                  <a16:creationId xmlns:a16="http://schemas.microsoft.com/office/drawing/2014/main" id="{2677CFD9-093E-4CE9-946C-FF6E09FABB81}"/>
                </a:ext>
              </a:extLst>
            </p:cNvPr>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688;p82">
              <a:extLst>
                <a:ext uri="{FF2B5EF4-FFF2-40B4-BE49-F238E27FC236}">
                  <a16:creationId xmlns:a16="http://schemas.microsoft.com/office/drawing/2014/main" id="{00F5D266-2438-46B6-8A39-CAB048F9C430}"/>
                </a:ext>
              </a:extLst>
            </p:cNvPr>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689;p82">
              <a:extLst>
                <a:ext uri="{FF2B5EF4-FFF2-40B4-BE49-F238E27FC236}">
                  <a16:creationId xmlns:a16="http://schemas.microsoft.com/office/drawing/2014/main" id="{218D200D-D4AD-4AF3-95C4-BF890A20791B}"/>
                </a:ext>
              </a:extLst>
            </p:cNvPr>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15;p44">
            <a:extLst>
              <a:ext uri="{FF2B5EF4-FFF2-40B4-BE49-F238E27FC236}">
                <a16:creationId xmlns:a16="http://schemas.microsoft.com/office/drawing/2014/main" id="{B9C33FC9-C859-495E-ACFB-E7BDC502632B}"/>
              </a:ext>
            </a:extLst>
          </p:cNvPr>
          <p:cNvSpPr txBox="1">
            <a:spLocks/>
          </p:cNvSpPr>
          <p:nvPr/>
        </p:nvSpPr>
        <p:spPr>
          <a:xfrm>
            <a:off x="128851" y="3859068"/>
            <a:ext cx="1814326" cy="559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en-US" dirty="0"/>
              <a:t>Lessons Learned Templates</a:t>
            </a:r>
          </a:p>
        </p:txBody>
      </p:sp>
      <p:grpSp>
        <p:nvGrpSpPr>
          <p:cNvPr id="36" name="Google Shape;10654;p79">
            <a:extLst>
              <a:ext uri="{FF2B5EF4-FFF2-40B4-BE49-F238E27FC236}">
                <a16:creationId xmlns:a16="http://schemas.microsoft.com/office/drawing/2014/main" id="{0228D049-490E-42DE-997E-43C2857CFE0A}"/>
              </a:ext>
            </a:extLst>
          </p:cNvPr>
          <p:cNvGrpSpPr/>
          <p:nvPr/>
        </p:nvGrpSpPr>
        <p:grpSpPr>
          <a:xfrm>
            <a:off x="2011940" y="2470297"/>
            <a:ext cx="1110956" cy="828489"/>
            <a:chOff x="5216456" y="3725484"/>
            <a:chExt cx="356196" cy="265631"/>
          </a:xfrm>
          <a:solidFill>
            <a:srgbClr val="00CC66"/>
          </a:solidFill>
        </p:grpSpPr>
        <p:sp>
          <p:nvSpPr>
            <p:cNvPr id="37" name="Google Shape;10655;p79">
              <a:extLst>
                <a:ext uri="{FF2B5EF4-FFF2-40B4-BE49-F238E27FC236}">
                  <a16:creationId xmlns:a16="http://schemas.microsoft.com/office/drawing/2014/main" id="{AB3DD101-B8AA-4ADE-8F38-D82D95A8E7DA}"/>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56;p79">
              <a:extLst>
                <a:ext uri="{FF2B5EF4-FFF2-40B4-BE49-F238E27FC236}">
                  <a16:creationId xmlns:a16="http://schemas.microsoft.com/office/drawing/2014/main" id="{F7140D2D-C7EC-4EC8-AAD7-922D84EE8CB2}"/>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E2BFA876-29FA-4B70-AA54-54BA189DF119}"/>
              </a:ext>
            </a:extLst>
          </p:cNvPr>
          <p:cNvPicPr>
            <a:picLocks noChangeAspect="1"/>
          </p:cNvPicPr>
          <p:nvPr/>
        </p:nvPicPr>
        <p:blipFill>
          <a:blip r:embed="rId3"/>
          <a:stretch>
            <a:fillRect/>
          </a:stretch>
        </p:blipFill>
        <p:spPr>
          <a:xfrm>
            <a:off x="6313119" y="278117"/>
            <a:ext cx="2528633" cy="2359440"/>
          </a:xfrm>
          <a:prstGeom prst="rect">
            <a:avLst/>
          </a:prstGeom>
        </p:spPr>
      </p:pic>
      <p:pic>
        <p:nvPicPr>
          <p:cNvPr id="9" name="Picture 8">
            <a:extLst>
              <a:ext uri="{FF2B5EF4-FFF2-40B4-BE49-F238E27FC236}">
                <a16:creationId xmlns:a16="http://schemas.microsoft.com/office/drawing/2014/main" id="{92267134-52D9-4D11-9FEB-38AE32089806}"/>
              </a:ext>
            </a:extLst>
          </p:cNvPr>
          <p:cNvPicPr>
            <a:picLocks noChangeAspect="1"/>
          </p:cNvPicPr>
          <p:nvPr/>
        </p:nvPicPr>
        <p:blipFill rotWithShape="1">
          <a:blip r:embed="rId4"/>
          <a:srcRect l="1" r="1749"/>
          <a:stretch/>
        </p:blipFill>
        <p:spPr>
          <a:xfrm>
            <a:off x="3413672" y="502272"/>
            <a:ext cx="2585216" cy="4045088"/>
          </a:xfrm>
          <a:prstGeom prst="rect">
            <a:avLst/>
          </a:prstGeom>
        </p:spPr>
      </p:pic>
      <p:sp>
        <p:nvSpPr>
          <p:cNvPr id="39" name="Google Shape;2146;p66">
            <a:extLst>
              <a:ext uri="{FF2B5EF4-FFF2-40B4-BE49-F238E27FC236}">
                <a16:creationId xmlns:a16="http://schemas.microsoft.com/office/drawing/2014/main" id="{295D0BAE-AF00-433B-BCA8-A860C28FAF79}"/>
              </a:ext>
            </a:extLst>
          </p:cNvPr>
          <p:cNvSpPr/>
          <p:nvPr/>
        </p:nvSpPr>
        <p:spPr>
          <a:xfrm>
            <a:off x="3312091" y="83055"/>
            <a:ext cx="2780134" cy="4884233"/>
          </a:xfrm>
          <a:custGeom>
            <a:avLst/>
            <a:gdLst/>
            <a:ahLst/>
            <a:cxnLst/>
            <a:rect l="l" t="t" r="r" b="b"/>
            <a:pathLst>
              <a:path w="43370" h="85981" extrusionOk="0">
                <a:moveTo>
                  <a:pt x="25827" y="3794"/>
                </a:moveTo>
                <a:lnTo>
                  <a:pt x="25827" y="4045"/>
                </a:lnTo>
                <a:lnTo>
                  <a:pt x="25845" y="4047"/>
                </a:lnTo>
                <a:cubicBezTo>
                  <a:pt x="25856" y="4066"/>
                  <a:pt x="25857" y="4090"/>
                  <a:pt x="25850" y="4111"/>
                </a:cubicBezTo>
                <a:lnTo>
                  <a:pt x="17205" y="4129"/>
                </a:lnTo>
                <a:lnTo>
                  <a:pt x="17193" y="4382"/>
                </a:lnTo>
                <a:lnTo>
                  <a:pt x="17156" y="4111"/>
                </a:lnTo>
                <a:cubicBezTo>
                  <a:pt x="17147" y="4092"/>
                  <a:pt x="17148" y="4068"/>
                  <a:pt x="17159" y="4048"/>
                </a:cubicBezTo>
                <a:lnTo>
                  <a:pt x="17226" y="4048"/>
                </a:lnTo>
                <a:lnTo>
                  <a:pt x="25807" y="4047"/>
                </a:lnTo>
                <a:lnTo>
                  <a:pt x="25827" y="3794"/>
                </a:lnTo>
                <a:close/>
                <a:moveTo>
                  <a:pt x="17178" y="3543"/>
                </a:moveTo>
                <a:cubicBezTo>
                  <a:pt x="16876" y="3543"/>
                  <a:pt x="16647" y="3775"/>
                  <a:pt x="16647" y="4083"/>
                </a:cubicBezTo>
                <a:cubicBezTo>
                  <a:pt x="16647" y="4395"/>
                  <a:pt x="16881" y="4631"/>
                  <a:pt x="17223" y="4631"/>
                </a:cubicBezTo>
                <a:lnTo>
                  <a:pt x="17227" y="4631"/>
                </a:lnTo>
                <a:lnTo>
                  <a:pt x="25757" y="4630"/>
                </a:lnTo>
                <a:cubicBezTo>
                  <a:pt x="25765" y="4631"/>
                  <a:pt x="25805" y="4633"/>
                  <a:pt x="25812" y="4633"/>
                </a:cubicBezTo>
                <a:cubicBezTo>
                  <a:pt x="26122" y="4633"/>
                  <a:pt x="26357" y="4397"/>
                  <a:pt x="26357" y="4083"/>
                </a:cubicBezTo>
                <a:cubicBezTo>
                  <a:pt x="26357" y="3775"/>
                  <a:pt x="26129" y="3543"/>
                  <a:pt x="25827" y="3543"/>
                </a:cubicBezTo>
                <a:lnTo>
                  <a:pt x="17256" y="3549"/>
                </a:lnTo>
                <a:cubicBezTo>
                  <a:pt x="17245" y="3547"/>
                  <a:pt x="17187" y="3543"/>
                  <a:pt x="17178" y="3543"/>
                </a:cubicBezTo>
                <a:close/>
                <a:moveTo>
                  <a:pt x="41722" y="7196"/>
                </a:moveTo>
                <a:lnTo>
                  <a:pt x="41722" y="78527"/>
                </a:lnTo>
                <a:lnTo>
                  <a:pt x="1739" y="78527"/>
                </a:lnTo>
                <a:lnTo>
                  <a:pt x="1739" y="7196"/>
                </a:lnTo>
                <a:close/>
                <a:moveTo>
                  <a:pt x="1488" y="6694"/>
                </a:moveTo>
                <a:cubicBezTo>
                  <a:pt x="1349" y="6694"/>
                  <a:pt x="1237" y="6806"/>
                  <a:pt x="1237" y="6945"/>
                </a:cubicBezTo>
                <a:lnTo>
                  <a:pt x="1237" y="78778"/>
                </a:lnTo>
                <a:cubicBezTo>
                  <a:pt x="1237" y="78917"/>
                  <a:pt x="1349" y="79029"/>
                  <a:pt x="1488" y="79029"/>
                </a:cubicBezTo>
                <a:lnTo>
                  <a:pt x="41972" y="79029"/>
                </a:lnTo>
                <a:cubicBezTo>
                  <a:pt x="42111" y="79029"/>
                  <a:pt x="42223" y="78917"/>
                  <a:pt x="42223" y="78778"/>
                </a:cubicBezTo>
                <a:lnTo>
                  <a:pt x="42223" y="6945"/>
                </a:lnTo>
                <a:cubicBezTo>
                  <a:pt x="42223" y="6806"/>
                  <a:pt x="42111" y="6694"/>
                  <a:pt x="41972" y="6694"/>
                </a:cubicBezTo>
                <a:close/>
                <a:moveTo>
                  <a:pt x="7894" y="81457"/>
                </a:moveTo>
                <a:cubicBezTo>
                  <a:pt x="7754" y="81457"/>
                  <a:pt x="7642" y="81569"/>
                  <a:pt x="7642" y="81708"/>
                </a:cubicBezTo>
                <a:lnTo>
                  <a:pt x="7642" y="81926"/>
                </a:lnTo>
                <a:cubicBezTo>
                  <a:pt x="7642" y="82065"/>
                  <a:pt x="7754" y="82177"/>
                  <a:pt x="7894" y="82177"/>
                </a:cubicBezTo>
                <a:lnTo>
                  <a:pt x="9495" y="82177"/>
                </a:lnTo>
                <a:cubicBezTo>
                  <a:pt x="9625" y="82177"/>
                  <a:pt x="9734" y="82077"/>
                  <a:pt x="9744" y="81947"/>
                </a:cubicBezTo>
                <a:lnTo>
                  <a:pt x="9764" y="81729"/>
                </a:lnTo>
                <a:cubicBezTo>
                  <a:pt x="9776" y="81582"/>
                  <a:pt x="9660" y="81457"/>
                  <a:pt x="9512" y="81457"/>
                </a:cubicBezTo>
                <a:close/>
                <a:moveTo>
                  <a:pt x="22144" y="81995"/>
                </a:moveTo>
                <a:lnTo>
                  <a:pt x="22144" y="82911"/>
                </a:lnTo>
                <a:lnTo>
                  <a:pt x="21208" y="82911"/>
                </a:lnTo>
                <a:lnTo>
                  <a:pt x="21208" y="81995"/>
                </a:lnTo>
                <a:close/>
                <a:moveTo>
                  <a:pt x="33797" y="83129"/>
                </a:moveTo>
                <a:cubicBezTo>
                  <a:pt x="33798" y="83130"/>
                  <a:pt x="33798" y="83130"/>
                  <a:pt x="33798" y="83131"/>
                </a:cubicBezTo>
                <a:lnTo>
                  <a:pt x="33797" y="83129"/>
                </a:lnTo>
                <a:close/>
                <a:moveTo>
                  <a:pt x="21046" y="81493"/>
                </a:moveTo>
                <a:cubicBezTo>
                  <a:pt x="20857" y="81493"/>
                  <a:pt x="20705" y="81646"/>
                  <a:pt x="20706" y="81835"/>
                </a:cubicBezTo>
                <a:lnTo>
                  <a:pt x="20706" y="83091"/>
                </a:lnTo>
                <a:cubicBezTo>
                  <a:pt x="20706" y="83268"/>
                  <a:pt x="20860" y="83413"/>
                  <a:pt x="21048" y="83413"/>
                </a:cubicBezTo>
                <a:lnTo>
                  <a:pt x="22304" y="83413"/>
                </a:lnTo>
                <a:lnTo>
                  <a:pt x="22304" y="83415"/>
                </a:lnTo>
                <a:cubicBezTo>
                  <a:pt x="22492" y="83415"/>
                  <a:pt x="22645" y="83268"/>
                  <a:pt x="22646" y="83091"/>
                </a:cubicBezTo>
                <a:lnTo>
                  <a:pt x="22646" y="81835"/>
                </a:lnTo>
                <a:cubicBezTo>
                  <a:pt x="22646" y="81647"/>
                  <a:pt x="22500" y="81493"/>
                  <a:pt x="22322" y="81493"/>
                </a:cubicBezTo>
                <a:lnTo>
                  <a:pt x="21048" y="81493"/>
                </a:lnTo>
                <a:cubicBezTo>
                  <a:pt x="21047" y="81493"/>
                  <a:pt x="21047" y="81493"/>
                  <a:pt x="21046" y="81493"/>
                </a:cubicBezTo>
                <a:close/>
                <a:moveTo>
                  <a:pt x="33684" y="81407"/>
                </a:moveTo>
                <a:cubicBezTo>
                  <a:pt x="33624" y="81407"/>
                  <a:pt x="33563" y="81420"/>
                  <a:pt x="33508" y="81446"/>
                </a:cubicBezTo>
                <a:cubicBezTo>
                  <a:pt x="33483" y="81458"/>
                  <a:pt x="33460" y="81476"/>
                  <a:pt x="33441" y="81496"/>
                </a:cubicBezTo>
                <a:lnTo>
                  <a:pt x="32861" y="82093"/>
                </a:lnTo>
                <a:cubicBezTo>
                  <a:pt x="32755" y="82198"/>
                  <a:pt x="32695" y="82342"/>
                  <a:pt x="32696" y="82490"/>
                </a:cubicBezTo>
                <a:cubicBezTo>
                  <a:pt x="32696" y="82668"/>
                  <a:pt x="32777" y="82796"/>
                  <a:pt x="32861" y="82904"/>
                </a:cubicBezTo>
                <a:lnTo>
                  <a:pt x="33442" y="83485"/>
                </a:lnTo>
                <a:cubicBezTo>
                  <a:pt x="33505" y="83551"/>
                  <a:pt x="33593" y="83587"/>
                  <a:pt x="33683" y="83587"/>
                </a:cubicBezTo>
                <a:lnTo>
                  <a:pt x="33683" y="83587"/>
                </a:lnTo>
                <a:cubicBezTo>
                  <a:pt x="33987" y="83585"/>
                  <a:pt x="34139" y="83219"/>
                  <a:pt x="33924" y="83004"/>
                </a:cubicBezTo>
                <a:lnTo>
                  <a:pt x="33411" y="82490"/>
                </a:lnTo>
                <a:lnTo>
                  <a:pt x="33925" y="81975"/>
                </a:lnTo>
                <a:cubicBezTo>
                  <a:pt x="34060" y="81842"/>
                  <a:pt x="34060" y="81626"/>
                  <a:pt x="33925" y="81493"/>
                </a:cubicBezTo>
                <a:cubicBezTo>
                  <a:pt x="33906" y="81475"/>
                  <a:pt x="33883" y="81458"/>
                  <a:pt x="33859" y="81446"/>
                </a:cubicBezTo>
                <a:cubicBezTo>
                  <a:pt x="33804" y="81420"/>
                  <a:pt x="33744" y="81407"/>
                  <a:pt x="33684" y="81407"/>
                </a:cubicBezTo>
                <a:close/>
                <a:moveTo>
                  <a:pt x="33683" y="83587"/>
                </a:moveTo>
                <a:cubicBezTo>
                  <a:pt x="33683" y="83587"/>
                  <a:pt x="33683" y="83587"/>
                  <a:pt x="33683" y="83587"/>
                </a:cubicBezTo>
                <a:lnTo>
                  <a:pt x="33684" y="83587"/>
                </a:lnTo>
                <a:cubicBezTo>
                  <a:pt x="33684" y="83587"/>
                  <a:pt x="33684" y="83587"/>
                  <a:pt x="33683" y="83587"/>
                </a:cubicBezTo>
                <a:close/>
                <a:moveTo>
                  <a:pt x="36715" y="501"/>
                </a:moveTo>
                <a:cubicBezTo>
                  <a:pt x="40106" y="501"/>
                  <a:pt x="42867" y="3262"/>
                  <a:pt x="42867" y="6654"/>
                </a:cubicBezTo>
                <a:lnTo>
                  <a:pt x="42867" y="79324"/>
                </a:lnTo>
                <a:cubicBezTo>
                  <a:pt x="42867" y="82717"/>
                  <a:pt x="40106" y="85476"/>
                  <a:pt x="36715" y="85476"/>
                </a:cubicBezTo>
                <a:lnTo>
                  <a:pt x="6656" y="85476"/>
                </a:lnTo>
                <a:cubicBezTo>
                  <a:pt x="3262" y="85476"/>
                  <a:pt x="503" y="82717"/>
                  <a:pt x="503" y="79324"/>
                </a:cubicBezTo>
                <a:lnTo>
                  <a:pt x="503" y="6654"/>
                </a:lnTo>
                <a:cubicBezTo>
                  <a:pt x="503" y="3262"/>
                  <a:pt x="3262" y="501"/>
                  <a:pt x="6656" y="501"/>
                </a:cubicBezTo>
                <a:close/>
                <a:moveTo>
                  <a:pt x="6656" y="0"/>
                </a:moveTo>
                <a:cubicBezTo>
                  <a:pt x="2986" y="0"/>
                  <a:pt x="1" y="2985"/>
                  <a:pt x="1" y="6655"/>
                </a:cubicBezTo>
                <a:lnTo>
                  <a:pt x="1" y="79324"/>
                </a:lnTo>
                <a:cubicBezTo>
                  <a:pt x="1" y="82995"/>
                  <a:pt x="2986" y="85980"/>
                  <a:pt x="6656" y="85980"/>
                </a:cubicBezTo>
                <a:lnTo>
                  <a:pt x="36715" y="85980"/>
                </a:lnTo>
                <a:cubicBezTo>
                  <a:pt x="40383" y="85980"/>
                  <a:pt x="43370" y="82993"/>
                  <a:pt x="43370" y="79324"/>
                </a:cubicBezTo>
                <a:lnTo>
                  <a:pt x="43370" y="6655"/>
                </a:lnTo>
                <a:cubicBezTo>
                  <a:pt x="43370" y="2985"/>
                  <a:pt x="40384" y="0"/>
                  <a:pt x="36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9;p40">
            <a:extLst>
              <a:ext uri="{FF2B5EF4-FFF2-40B4-BE49-F238E27FC236}">
                <a16:creationId xmlns:a16="http://schemas.microsoft.com/office/drawing/2014/main" id="{FB496E30-244A-4C82-8366-CFA624118BD4}"/>
              </a:ext>
            </a:extLst>
          </p:cNvPr>
          <p:cNvSpPr txBox="1">
            <a:spLocks/>
          </p:cNvSpPr>
          <p:nvPr/>
        </p:nvSpPr>
        <p:spPr>
          <a:xfrm>
            <a:off x="-49290" y="229020"/>
            <a:ext cx="2726266" cy="548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ctr"/>
            <a:r>
              <a:rPr lang="en-US" sz="1800"/>
              <a:t>New feature</a:t>
            </a:r>
            <a:endParaRPr lang="en-US" sz="1800" dirty="0"/>
          </a:p>
        </p:txBody>
      </p:sp>
      <p:sp>
        <p:nvSpPr>
          <p:cNvPr id="41" name="Google Shape;207;p43">
            <a:extLst>
              <a:ext uri="{FF2B5EF4-FFF2-40B4-BE49-F238E27FC236}">
                <a16:creationId xmlns:a16="http://schemas.microsoft.com/office/drawing/2014/main" id="{38E6E170-49B1-4E0D-B48E-85BEA701B6E2}"/>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27</a:t>
            </a:r>
          </a:p>
        </p:txBody>
      </p:sp>
      <p:sp>
        <p:nvSpPr>
          <p:cNvPr id="2" name="Rectangle 1">
            <a:extLst>
              <a:ext uri="{FF2B5EF4-FFF2-40B4-BE49-F238E27FC236}">
                <a16:creationId xmlns:a16="http://schemas.microsoft.com/office/drawing/2014/main" id="{3E0CBAC5-8EC8-442A-B846-489254D06DD9}"/>
              </a:ext>
            </a:extLst>
          </p:cNvPr>
          <p:cNvSpPr/>
          <p:nvPr/>
        </p:nvSpPr>
        <p:spPr>
          <a:xfrm>
            <a:off x="6393180" y="1165860"/>
            <a:ext cx="1303020" cy="1067159"/>
          </a:xfrm>
          <a:prstGeom prst="rect">
            <a:avLst/>
          </a:prstGeom>
          <a:noFill/>
          <a:ln w="952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3" name="Rectangle 2">
            <a:extLst>
              <a:ext uri="{FF2B5EF4-FFF2-40B4-BE49-F238E27FC236}">
                <a16:creationId xmlns:a16="http://schemas.microsoft.com/office/drawing/2014/main" id="{FB2823E8-7499-4D8F-BDA5-026F809D0D25}"/>
              </a:ext>
            </a:extLst>
          </p:cNvPr>
          <p:cNvSpPr/>
          <p:nvPr/>
        </p:nvSpPr>
        <p:spPr>
          <a:xfrm>
            <a:off x="3511550" y="777420"/>
            <a:ext cx="838200" cy="302080"/>
          </a:xfrm>
          <a:prstGeom prst="rect">
            <a:avLst/>
          </a:prstGeom>
          <a:solidFill>
            <a:srgbClr val="FFFF0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357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53" name="Google Shape;2117;p64">
            <a:extLst>
              <a:ext uri="{FF2B5EF4-FFF2-40B4-BE49-F238E27FC236}">
                <a16:creationId xmlns:a16="http://schemas.microsoft.com/office/drawing/2014/main" id="{82D221EB-5A48-40FA-A88B-27C6D316F500}"/>
              </a:ext>
            </a:extLst>
          </p:cNvPr>
          <p:cNvGrpSpPr/>
          <p:nvPr/>
        </p:nvGrpSpPr>
        <p:grpSpPr>
          <a:xfrm>
            <a:off x="2546115" y="185223"/>
            <a:ext cx="6394684" cy="4877844"/>
            <a:chOff x="238125" y="1973675"/>
            <a:chExt cx="2558775" cy="1951825"/>
          </a:xfrm>
        </p:grpSpPr>
        <p:sp>
          <p:nvSpPr>
            <p:cNvPr id="54" name="Google Shape;2118;p64">
              <a:extLst>
                <a:ext uri="{FF2B5EF4-FFF2-40B4-BE49-F238E27FC236}">
                  <a16:creationId xmlns:a16="http://schemas.microsoft.com/office/drawing/2014/main" id="{98DC4260-F16B-4BDB-8614-5F80BDB814DB}"/>
                </a:ext>
              </a:extLst>
            </p:cNvPr>
            <p:cNvSpPr/>
            <p:nvPr/>
          </p:nvSpPr>
          <p:spPr>
            <a:xfrm>
              <a:off x="325550" y="2055000"/>
              <a:ext cx="2386075" cy="1459975"/>
            </a:xfrm>
            <a:custGeom>
              <a:avLst/>
              <a:gdLst/>
              <a:ahLst/>
              <a:cxnLst/>
              <a:rect l="l" t="t" r="r" b="b"/>
              <a:pathLst>
                <a:path w="95443" h="58399" extrusionOk="0">
                  <a:moveTo>
                    <a:pt x="94925" y="516"/>
                  </a:moveTo>
                  <a:lnTo>
                    <a:pt x="94925" y="57881"/>
                  </a:lnTo>
                  <a:lnTo>
                    <a:pt x="518" y="57881"/>
                  </a:lnTo>
                  <a:lnTo>
                    <a:pt x="518" y="516"/>
                  </a:lnTo>
                  <a:close/>
                  <a:moveTo>
                    <a:pt x="260" y="0"/>
                  </a:moveTo>
                  <a:cubicBezTo>
                    <a:pt x="118" y="0"/>
                    <a:pt x="1" y="115"/>
                    <a:pt x="1" y="259"/>
                  </a:cubicBezTo>
                  <a:lnTo>
                    <a:pt x="1" y="58140"/>
                  </a:lnTo>
                  <a:cubicBezTo>
                    <a:pt x="1" y="58282"/>
                    <a:pt x="118" y="58399"/>
                    <a:pt x="260" y="58399"/>
                  </a:cubicBezTo>
                  <a:lnTo>
                    <a:pt x="95184" y="58399"/>
                  </a:lnTo>
                  <a:cubicBezTo>
                    <a:pt x="95326" y="58399"/>
                    <a:pt x="95441" y="58282"/>
                    <a:pt x="95441" y="58140"/>
                  </a:cubicBezTo>
                  <a:lnTo>
                    <a:pt x="95441" y="259"/>
                  </a:lnTo>
                  <a:cubicBezTo>
                    <a:pt x="95442" y="115"/>
                    <a:pt x="95326" y="0"/>
                    <a:pt x="95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19;p64">
              <a:extLst>
                <a:ext uri="{FF2B5EF4-FFF2-40B4-BE49-F238E27FC236}">
                  <a16:creationId xmlns:a16="http://schemas.microsoft.com/office/drawing/2014/main" id="{EBA31CF5-706B-472A-A1EA-5B8701D0B1D7}"/>
                </a:ext>
              </a:extLst>
            </p:cNvPr>
            <p:cNvSpPr/>
            <p:nvPr/>
          </p:nvSpPr>
          <p:spPr>
            <a:xfrm>
              <a:off x="1075325" y="3589700"/>
              <a:ext cx="884075" cy="335800"/>
            </a:xfrm>
            <a:custGeom>
              <a:avLst/>
              <a:gdLst/>
              <a:ahLst/>
              <a:cxnLst/>
              <a:rect l="l" t="t" r="r" b="b"/>
              <a:pathLst>
                <a:path w="35363" h="13432" extrusionOk="0">
                  <a:moveTo>
                    <a:pt x="28176" y="0"/>
                  </a:moveTo>
                  <a:cubicBezTo>
                    <a:pt x="28078" y="0"/>
                    <a:pt x="27996" y="34"/>
                    <a:pt x="27932" y="102"/>
                  </a:cubicBezTo>
                  <a:cubicBezTo>
                    <a:pt x="27790" y="253"/>
                    <a:pt x="27790" y="509"/>
                    <a:pt x="27932" y="1118"/>
                  </a:cubicBezTo>
                  <a:cubicBezTo>
                    <a:pt x="27985" y="1344"/>
                    <a:pt x="28047" y="1651"/>
                    <a:pt x="28119" y="2009"/>
                  </a:cubicBezTo>
                  <a:cubicBezTo>
                    <a:pt x="28420" y="3516"/>
                    <a:pt x="28876" y="5791"/>
                    <a:pt x="29651" y="7179"/>
                  </a:cubicBezTo>
                  <a:cubicBezTo>
                    <a:pt x="30394" y="8514"/>
                    <a:pt x="31835" y="9775"/>
                    <a:pt x="32886" y="10698"/>
                  </a:cubicBezTo>
                  <a:cubicBezTo>
                    <a:pt x="33194" y="10968"/>
                    <a:pt x="33463" y="11203"/>
                    <a:pt x="33660" y="11396"/>
                  </a:cubicBezTo>
                  <a:cubicBezTo>
                    <a:pt x="34197" y="11917"/>
                    <a:pt x="34530" y="12027"/>
                    <a:pt x="34711" y="12085"/>
                  </a:cubicBezTo>
                  <a:cubicBezTo>
                    <a:pt x="34724" y="12089"/>
                    <a:pt x="34738" y="12094"/>
                    <a:pt x="34750" y="12098"/>
                  </a:cubicBezTo>
                  <a:cubicBezTo>
                    <a:pt x="34781" y="12255"/>
                    <a:pt x="34798" y="12433"/>
                    <a:pt x="34708" y="12569"/>
                  </a:cubicBezTo>
                  <a:cubicBezTo>
                    <a:pt x="34621" y="12698"/>
                    <a:pt x="34443" y="12789"/>
                    <a:pt x="34176" y="12841"/>
                  </a:cubicBezTo>
                  <a:cubicBezTo>
                    <a:pt x="33894" y="12897"/>
                    <a:pt x="33576" y="12915"/>
                    <a:pt x="33188" y="12915"/>
                  </a:cubicBezTo>
                  <a:cubicBezTo>
                    <a:pt x="32866" y="12915"/>
                    <a:pt x="32496" y="12902"/>
                    <a:pt x="32057" y="12888"/>
                  </a:cubicBezTo>
                  <a:cubicBezTo>
                    <a:pt x="31412" y="12865"/>
                    <a:pt x="30607" y="12837"/>
                    <a:pt x="29586" y="12837"/>
                  </a:cubicBezTo>
                  <a:lnTo>
                    <a:pt x="8800" y="12837"/>
                  </a:lnTo>
                  <a:cubicBezTo>
                    <a:pt x="7800" y="12837"/>
                    <a:pt x="6833" y="12841"/>
                    <a:pt x="5939" y="12847"/>
                  </a:cubicBezTo>
                  <a:cubicBezTo>
                    <a:pt x="5199" y="12851"/>
                    <a:pt x="4507" y="12855"/>
                    <a:pt x="3887" y="12855"/>
                  </a:cubicBezTo>
                  <a:cubicBezTo>
                    <a:pt x="3179" y="12855"/>
                    <a:pt x="2567" y="12850"/>
                    <a:pt x="2090" y="12837"/>
                  </a:cubicBezTo>
                  <a:lnTo>
                    <a:pt x="1783" y="12828"/>
                  </a:lnTo>
                  <a:cubicBezTo>
                    <a:pt x="706" y="12798"/>
                    <a:pt x="700" y="12793"/>
                    <a:pt x="570" y="12668"/>
                  </a:cubicBezTo>
                  <a:cubicBezTo>
                    <a:pt x="526" y="12627"/>
                    <a:pt x="520" y="12598"/>
                    <a:pt x="520" y="12571"/>
                  </a:cubicBezTo>
                  <a:cubicBezTo>
                    <a:pt x="520" y="12511"/>
                    <a:pt x="556" y="12333"/>
                    <a:pt x="912" y="11971"/>
                  </a:cubicBezTo>
                  <a:cubicBezTo>
                    <a:pt x="1108" y="11772"/>
                    <a:pt x="1452" y="11550"/>
                    <a:pt x="1848" y="11293"/>
                  </a:cubicBezTo>
                  <a:cubicBezTo>
                    <a:pt x="2410" y="10928"/>
                    <a:pt x="3111" y="10473"/>
                    <a:pt x="3670" y="9890"/>
                  </a:cubicBezTo>
                  <a:lnTo>
                    <a:pt x="4006" y="9544"/>
                  </a:lnTo>
                  <a:cubicBezTo>
                    <a:pt x="4870" y="8657"/>
                    <a:pt x="5947" y="7555"/>
                    <a:pt x="6528" y="6084"/>
                  </a:cubicBezTo>
                  <a:cubicBezTo>
                    <a:pt x="7009" y="4866"/>
                    <a:pt x="7250" y="2705"/>
                    <a:pt x="7410" y="1274"/>
                  </a:cubicBezTo>
                  <a:cubicBezTo>
                    <a:pt x="7465" y="775"/>
                    <a:pt x="7515" y="343"/>
                    <a:pt x="7558" y="87"/>
                  </a:cubicBezTo>
                  <a:lnTo>
                    <a:pt x="7048" y="0"/>
                  </a:lnTo>
                  <a:cubicBezTo>
                    <a:pt x="7002" y="269"/>
                    <a:pt x="6956" y="688"/>
                    <a:pt x="6896" y="1217"/>
                  </a:cubicBezTo>
                  <a:cubicBezTo>
                    <a:pt x="6739" y="2621"/>
                    <a:pt x="6503" y="4741"/>
                    <a:pt x="6047" y="5895"/>
                  </a:cubicBezTo>
                  <a:cubicBezTo>
                    <a:pt x="5506" y="7268"/>
                    <a:pt x="4512" y="8286"/>
                    <a:pt x="3637" y="9183"/>
                  </a:cubicBezTo>
                  <a:lnTo>
                    <a:pt x="3298" y="9533"/>
                  </a:lnTo>
                  <a:cubicBezTo>
                    <a:pt x="2779" y="10073"/>
                    <a:pt x="2136" y="10490"/>
                    <a:pt x="1568" y="10859"/>
                  </a:cubicBezTo>
                  <a:cubicBezTo>
                    <a:pt x="1145" y="11133"/>
                    <a:pt x="780" y="11369"/>
                    <a:pt x="546" y="11608"/>
                  </a:cubicBezTo>
                  <a:cubicBezTo>
                    <a:pt x="172" y="11988"/>
                    <a:pt x="0" y="12296"/>
                    <a:pt x="5" y="12578"/>
                  </a:cubicBezTo>
                  <a:cubicBezTo>
                    <a:pt x="6" y="12752"/>
                    <a:pt x="78" y="12911"/>
                    <a:pt x="211" y="13040"/>
                  </a:cubicBezTo>
                  <a:cubicBezTo>
                    <a:pt x="492" y="13309"/>
                    <a:pt x="611" y="13312"/>
                    <a:pt x="1770" y="13345"/>
                  </a:cubicBezTo>
                  <a:lnTo>
                    <a:pt x="2075" y="13354"/>
                  </a:lnTo>
                  <a:cubicBezTo>
                    <a:pt x="2547" y="13367"/>
                    <a:pt x="3149" y="13372"/>
                    <a:pt x="3843" y="13372"/>
                  </a:cubicBezTo>
                  <a:cubicBezTo>
                    <a:pt x="4476" y="13372"/>
                    <a:pt x="5185" y="13368"/>
                    <a:pt x="5944" y="13364"/>
                  </a:cubicBezTo>
                  <a:cubicBezTo>
                    <a:pt x="6836" y="13358"/>
                    <a:pt x="7802" y="13354"/>
                    <a:pt x="8802" y="13354"/>
                  </a:cubicBezTo>
                  <a:lnTo>
                    <a:pt x="29586" y="13354"/>
                  </a:lnTo>
                  <a:cubicBezTo>
                    <a:pt x="30598" y="13354"/>
                    <a:pt x="31397" y="13381"/>
                    <a:pt x="32040" y="13403"/>
                  </a:cubicBezTo>
                  <a:cubicBezTo>
                    <a:pt x="32484" y="13420"/>
                    <a:pt x="32860" y="13432"/>
                    <a:pt x="33192" y="13432"/>
                  </a:cubicBezTo>
                  <a:cubicBezTo>
                    <a:pt x="33609" y="13432"/>
                    <a:pt x="33956" y="13412"/>
                    <a:pt x="34274" y="13348"/>
                  </a:cubicBezTo>
                  <a:cubicBezTo>
                    <a:pt x="34682" y="13269"/>
                    <a:pt x="34972" y="13103"/>
                    <a:pt x="35137" y="12856"/>
                  </a:cubicBezTo>
                  <a:cubicBezTo>
                    <a:pt x="35363" y="12517"/>
                    <a:pt x="35282" y="12127"/>
                    <a:pt x="35252" y="11980"/>
                  </a:cubicBezTo>
                  <a:cubicBezTo>
                    <a:pt x="35195" y="11701"/>
                    <a:pt x="35007" y="11639"/>
                    <a:pt x="34871" y="11593"/>
                  </a:cubicBezTo>
                  <a:cubicBezTo>
                    <a:pt x="34721" y="11545"/>
                    <a:pt x="34470" y="11463"/>
                    <a:pt x="34019" y="11025"/>
                  </a:cubicBezTo>
                  <a:cubicBezTo>
                    <a:pt x="33815" y="10828"/>
                    <a:pt x="33540" y="10585"/>
                    <a:pt x="33225" y="10309"/>
                  </a:cubicBezTo>
                  <a:cubicBezTo>
                    <a:pt x="32202" y="9412"/>
                    <a:pt x="30800" y="8183"/>
                    <a:pt x="30101" y="6928"/>
                  </a:cubicBezTo>
                  <a:cubicBezTo>
                    <a:pt x="29367" y="5611"/>
                    <a:pt x="28902" y="3294"/>
                    <a:pt x="28625" y="1909"/>
                  </a:cubicBezTo>
                  <a:cubicBezTo>
                    <a:pt x="28552" y="1542"/>
                    <a:pt x="28489" y="1231"/>
                    <a:pt x="28435" y="1000"/>
                  </a:cubicBezTo>
                  <a:cubicBezTo>
                    <a:pt x="28376" y="749"/>
                    <a:pt x="28353" y="598"/>
                    <a:pt x="28346" y="510"/>
                  </a:cubicBezTo>
                  <a:cubicBezTo>
                    <a:pt x="28373" y="500"/>
                    <a:pt x="28400" y="486"/>
                    <a:pt x="28422" y="468"/>
                  </a:cubicBezTo>
                  <a:lnTo>
                    <a:pt x="28537" y="268"/>
                  </a:lnTo>
                  <a:lnTo>
                    <a:pt x="28247" y="234"/>
                  </a:lnTo>
                  <a:lnTo>
                    <a:pt x="28111" y="56"/>
                  </a:lnTo>
                  <a:cubicBezTo>
                    <a:pt x="28153" y="24"/>
                    <a:pt x="28202" y="8"/>
                    <a:pt x="28254" y="8"/>
                  </a:cubicBezTo>
                  <a:cubicBezTo>
                    <a:pt x="28256" y="8"/>
                    <a:pt x="28258" y="8"/>
                    <a:pt x="28261" y="8"/>
                  </a:cubicBezTo>
                  <a:cubicBezTo>
                    <a:pt x="28231" y="3"/>
                    <a:pt x="28203" y="0"/>
                    <a:pt x="28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20;p64">
              <a:extLst>
                <a:ext uri="{FF2B5EF4-FFF2-40B4-BE49-F238E27FC236}">
                  <a16:creationId xmlns:a16="http://schemas.microsoft.com/office/drawing/2014/main" id="{6D8AADA0-01B5-41C3-AF0E-BEE3C6AD2F16}"/>
                </a:ext>
              </a:extLst>
            </p:cNvPr>
            <p:cNvSpPr/>
            <p:nvPr/>
          </p:nvSpPr>
          <p:spPr>
            <a:xfrm>
              <a:off x="238125" y="1973675"/>
              <a:ext cx="2558775" cy="1623600"/>
            </a:xfrm>
            <a:custGeom>
              <a:avLst/>
              <a:gdLst/>
              <a:ahLst/>
              <a:cxnLst/>
              <a:rect l="l" t="t" r="r" b="b"/>
              <a:pathLst>
                <a:path w="102351" h="64944" extrusionOk="0">
                  <a:moveTo>
                    <a:pt x="99608" y="516"/>
                  </a:moveTo>
                  <a:cubicBezTo>
                    <a:pt x="100838" y="516"/>
                    <a:pt x="101835" y="1513"/>
                    <a:pt x="101835" y="2744"/>
                  </a:cubicBezTo>
                  <a:lnTo>
                    <a:pt x="101835" y="62200"/>
                  </a:lnTo>
                  <a:cubicBezTo>
                    <a:pt x="101833" y="63429"/>
                    <a:pt x="100836" y="64425"/>
                    <a:pt x="99608" y="64426"/>
                  </a:cubicBezTo>
                  <a:lnTo>
                    <a:pt x="2743" y="64426"/>
                  </a:lnTo>
                  <a:cubicBezTo>
                    <a:pt x="1514" y="64425"/>
                    <a:pt x="519" y="63429"/>
                    <a:pt x="517" y="62200"/>
                  </a:cubicBezTo>
                  <a:lnTo>
                    <a:pt x="517" y="2744"/>
                  </a:lnTo>
                  <a:cubicBezTo>
                    <a:pt x="519" y="1515"/>
                    <a:pt x="1514" y="518"/>
                    <a:pt x="2743" y="516"/>
                  </a:cubicBezTo>
                  <a:close/>
                  <a:moveTo>
                    <a:pt x="2743" y="1"/>
                  </a:moveTo>
                  <a:cubicBezTo>
                    <a:pt x="1230" y="1"/>
                    <a:pt x="0" y="1229"/>
                    <a:pt x="0" y="2744"/>
                  </a:cubicBezTo>
                  <a:lnTo>
                    <a:pt x="0" y="62200"/>
                  </a:lnTo>
                  <a:cubicBezTo>
                    <a:pt x="0" y="63713"/>
                    <a:pt x="1230" y="64943"/>
                    <a:pt x="2743" y="64943"/>
                  </a:cubicBezTo>
                  <a:lnTo>
                    <a:pt x="99608" y="64943"/>
                  </a:lnTo>
                  <a:cubicBezTo>
                    <a:pt x="101120" y="64943"/>
                    <a:pt x="102351" y="63713"/>
                    <a:pt x="102351" y="62200"/>
                  </a:cubicBezTo>
                  <a:lnTo>
                    <a:pt x="102351" y="2744"/>
                  </a:lnTo>
                  <a:cubicBezTo>
                    <a:pt x="102351" y="1228"/>
                    <a:pt x="101123" y="1"/>
                    <a:pt x="99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21;p64">
              <a:extLst>
                <a:ext uri="{FF2B5EF4-FFF2-40B4-BE49-F238E27FC236}">
                  <a16:creationId xmlns:a16="http://schemas.microsoft.com/office/drawing/2014/main" id="{C600F164-1B74-4F32-B524-EF89B002A28A}"/>
                </a:ext>
              </a:extLst>
            </p:cNvPr>
            <p:cNvSpPr/>
            <p:nvPr/>
          </p:nvSpPr>
          <p:spPr>
            <a:xfrm>
              <a:off x="255425" y="1991200"/>
              <a:ext cx="2524175" cy="1588500"/>
            </a:xfrm>
            <a:custGeom>
              <a:avLst/>
              <a:gdLst/>
              <a:ahLst/>
              <a:cxnLst/>
              <a:rect l="l" t="t" r="r" b="b"/>
              <a:pathLst>
                <a:path w="100967" h="63540" extrusionOk="0">
                  <a:moveTo>
                    <a:pt x="98640" y="518"/>
                  </a:moveTo>
                  <a:cubicBezTo>
                    <a:pt x="99639" y="518"/>
                    <a:pt x="100449" y="1328"/>
                    <a:pt x="100449" y="2328"/>
                  </a:cubicBezTo>
                  <a:lnTo>
                    <a:pt x="100449" y="61214"/>
                  </a:lnTo>
                  <a:cubicBezTo>
                    <a:pt x="100448" y="62212"/>
                    <a:pt x="99639" y="63022"/>
                    <a:pt x="98640" y="63024"/>
                  </a:cubicBezTo>
                  <a:lnTo>
                    <a:pt x="2328" y="63024"/>
                  </a:lnTo>
                  <a:cubicBezTo>
                    <a:pt x="1328" y="63022"/>
                    <a:pt x="519" y="62212"/>
                    <a:pt x="517" y="61214"/>
                  </a:cubicBezTo>
                  <a:lnTo>
                    <a:pt x="517" y="2328"/>
                  </a:lnTo>
                  <a:cubicBezTo>
                    <a:pt x="519" y="1328"/>
                    <a:pt x="1328" y="519"/>
                    <a:pt x="2328" y="518"/>
                  </a:cubicBezTo>
                  <a:close/>
                  <a:moveTo>
                    <a:pt x="2328" y="1"/>
                  </a:moveTo>
                  <a:cubicBezTo>
                    <a:pt x="1042" y="2"/>
                    <a:pt x="2" y="1043"/>
                    <a:pt x="0" y="2328"/>
                  </a:cubicBezTo>
                  <a:lnTo>
                    <a:pt x="0" y="61214"/>
                  </a:lnTo>
                  <a:cubicBezTo>
                    <a:pt x="2" y="62498"/>
                    <a:pt x="1042" y="63538"/>
                    <a:pt x="2328" y="63540"/>
                  </a:cubicBezTo>
                  <a:lnTo>
                    <a:pt x="98640" y="63540"/>
                  </a:lnTo>
                  <a:cubicBezTo>
                    <a:pt x="99925" y="63538"/>
                    <a:pt x="100965" y="62498"/>
                    <a:pt x="100967" y="61214"/>
                  </a:cubicBezTo>
                  <a:lnTo>
                    <a:pt x="100967" y="2328"/>
                  </a:lnTo>
                  <a:cubicBezTo>
                    <a:pt x="100967" y="1043"/>
                    <a:pt x="99925" y="1"/>
                    <a:pt x="98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22;p64">
              <a:extLst>
                <a:ext uri="{FF2B5EF4-FFF2-40B4-BE49-F238E27FC236}">
                  <a16:creationId xmlns:a16="http://schemas.microsoft.com/office/drawing/2014/main" id="{56890A1D-CDB2-45DE-A596-9E44E3B4458F}"/>
                </a:ext>
              </a:extLst>
            </p:cNvPr>
            <p:cNvSpPr/>
            <p:nvPr/>
          </p:nvSpPr>
          <p:spPr>
            <a:xfrm>
              <a:off x="1091150" y="3888075"/>
              <a:ext cx="856825" cy="25"/>
            </a:xfrm>
            <a:custGeom>
              <a:avLst/>
              <a:gdLst/>
              <a:ahLst/>
              <a:cxnLst/>
              <a:rect l="l" t="t" r="r" b="b"/>
              <a:pathLst>
                <a:path w="34273" h="1" extrusionOk="0">
                  <a:moveTo>
                    <a:pt x="1" y="0"/>
                  </a:moveTo>
                  <a:lnTo>
                    <a:pt x="34272"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23;p64">
              <a:extLst>
                <a:ext uri="{FF2B5EF4-FFF2-40B4-BE49-F238E27FC236}">
                  <a16:creationId xmlns:a16="http://schemas.microsoft.com/office/drawing/2014/main" id="{72023068-37D3-42B2-A703-5E70CDFDB5F1}"/>
                </a:ext>
              </a:extLst>
            </p:cNvPr>
            <p:cNvSpPr/>
            <p:nvPr/>
          </p:nvSpPr>
          <p:spPr>
            <a:xfrm>
              <a:off x="1091125" y="3881600"/>
              <a:ext cx="856850" cy="12925"/>
            </a:xfrm>
            <a:custGeom>
              <a:avLst/>
              <a:gdLst/>
              <a:ahLst/>
              <a:cxnLst/>
              <a:rect l="l" t="t" r="r" b="b"/>
              <a:pathLst>
                <a:path w="34274" h="517" extrusionOk="0">
                  <a:moveTo>
                    <a:pt x="0" y="1"/>
                  </a:moveTo>
                  <a:lnTo>
                    <a:pt x="0" y="516"/>
                  </a:lnTo>
                  <a:lnTo>
                    <a:pt x="34273" y="516"/>
                  </a:lnTo>
                  <a:lnTo>
                    <a:pt x="34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D7FDA659-7457-4E0D-B516-ECB91D892D48}"/>
              </a:ext>
            </a:extLst>
          </p:cNvPr>
          <p:cNvPicPr>
            <a:picLocks noChangeAspect="1"/>
          </p:cNvPicPr>
          <p:nvPr/>
        </p:nvPicPr>
        <p:blipFill>
          <a:blip r:embed="rId3"/>
          <a:stretch>
            <a:fillRect/>
          </a:stretch>
        </p:blipFill>
        <p:spPr>
          <a:xfrm>
            <a:off x="2764601" y="388464"/>
            <a:ext cx="5963086" cy="3661097"/>
          </a:xfrm>
          <a:prstGeom prst="rect">
            <a:avLst/>
          </a:prstGeom>
        </p:spPr>
      </p:pic>
      <p:sp>
        <p:nvSpPr>
          <p:cNvPr id="61" name="Google Shape;179;p40">
            <a:extLst>
              <a:ext uri="{FF2B5EF4-FFF2-40B4-BE49-F238E27FC236}">
                <a16:creationId xmlns:a16="http://schemas.microsoft.com/office/drawing/2014/main" id="{24A4AB7B-DD28-46BA-A0E8-A2693C080F39}"/>
              </a:ext>
            </a:extLst>
          </p:cNvPr>
          <p:cNvSpPr txBox="1">
            <a:spLocks noGrp="1"/>
          </p:cNvSpPr>
          <p:nvPr>
            <p:ph type="title"/>
          </p:nvPr>
        </p:nvSpPr>
        <p:spPr>
          <a:xfrm>
            <a:off x="-49290" y="229020"/>
            <a:ext cx="2726266"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Improve from</a:t>
            </a:r>
            <a:endParaRPr sz="1800" dirty="0"/>
          </a:p>
        </p:txBody>
      </p:sp>
      <p:cxnSp>
        <p:nvCxnSpPr>
          <p:cNvPr id="62" name="Google Shape;216;p44">
            <a:extLst>
              <a:ext uri="{FF2B5EF4-FFF2-40B4-BE49-F238E27FC236}">
                <a16:creationId xmlns:a16="http://schemas.microsoft.com/office/drawing/2014/main" id="{4857F829-25E2-4DC7-8033-15D612012A83}"/>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63" name="Google Shape;215;p44">
            <a:extLst>
              <a:ext uri="{FF2B5EF4-FFF2-40B4-BE49-F238E27FC236}">
                <a16:creationId xmlns:a16="http://schemas.microsoft.com/office/drawing/2014/main" id="{A2376407-AA48-4A00-BEBE-F040F58D467F}"/>
              </a:ext>
            </a:extLst>
          </p:cNvPr>
          <p:cNvSpPr txBox="1">
            <a:spLocks noGrp="1"/>
          </p:cNvSpPr>
          <p:nvPr>
            <p:ph type="body" idx="1"/>
          </p:nvPr>
        </p:nvSpPr>
        <p:spPr>
          <a:xfrm>
            <a:off x="288492" y="1009504"/>
            <a:ext cx="2209409" cy="1979229"/>
          </a:xfrm>
          <a:prstGeom prst="rect">
            <a:avLst/>
          </a:prstGeom>
        </p:spPr>
        <p:txBody>
          <a:bodyPr spcFirstLastPara="1" wrap="square" lIns="91425" tIns="91425" rIns="91425" bIns="91425" anchor="t" anchorCtr="0">
            <a:noAutofit/>
          </a:bodyPr>
          <a:lstStyle/>
          <a:p>
            <a:pPr marL="285750" indent="-285750"/>
            <a:r>
              <a:rPr lang="en-US" sz="1200" dirty="0"/>
              <a:t>Searching on a parent folder by the keyword</a:t>
            </a:r>
          </a:p>
          <a:p>
            <a:pPr marL="285750" indent="-285750"/>
            <a:endParaRPr lang="en-US" sz="1200" dirty="0"/>
          </a:p>
          <a:p>
            <a:pPr marL="285750" indent="-285750"/>
            <a:r>
              <a:rPr lang="en-US" sz="1200" dirty="0"/>
              <a:t>Multiples copies</a:t>
            </a:r>
          </a:p>
          <a:p>
            <a:pPr marL="285750" indent="-285750"/>
            <a:endParaRPr lang="en-US" sz="1200" dirty="0"/>
          </a:p>
          <a:p>
            <a:pPr marL="285750" indent="-285750"/>
            <a:r>
              <a:rPr lang="en-US" sz="1200" dirty="0"/>
              <a:t>Navigation – Friendly user?</a:t>
            </a:r>
          </a:p>
          <a:p>
            <a:pPr marL="285750" indent="-285750"/>
            <a:endParaRPr lang="en-US" sz="1200" dirty="0"/>
          </a:p>
          <a:p>
            <a:pPr marL="285750" indent="-285750"/>
            <a:r>
              <a:rPr lang="en-US" sz="1200" dirty="0"/>
              <a:t>Experience using searching tool?</a:t>
            </a:r>
          </a:p>
        </p:txBody>
      </p:sp>
      <p:sp>
        <p:nvSpPr>
          <p:cNvPr id="16" name="Google Shape;215;p44">
            <a:extLst>
              <a:ext uri="{FF2B5EF4-FFF2-40B4-BE49-F238E27FC236}">
                <a16:creationId xmlns:a16="http://schemas.microsoft.com/office/drawing/2014/main" id="{10F8E4A2-EF94-4655-9DC6-46F1F5BFED75}"/>
              </a:ext>
            </a:extLst>
          </p:cNvPr>
          <p:cNvSpPr txBox="1">
            <a:spLocks/>
          </p:cNvSpPr>
          <p:nvPr/>
        </p:nvSpPr>
        <p:spPr>
          <a:xfrm>
            <a:off x="128851" y="3859068"/>
            <a:ext cx="1599771" cy="3594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dirty="0"/>
              <a:t>Search Tools</a:t>
            </a:r>
          </a:p>
        </p:txBody>
      </p:sp>
      <p:grpSp>
        <p:nvGrpSpPr>
          <p:cNvPr id="17" name="Google Shape;12547;p82">
            <a:extLst>
              <a:ext uri="{FF2B5EF4-FFF2-40B4-BE49-F238E27FC236}">
                <a16:creationId xmlns:a16="http://schemas.microsoft.com/office/drawing/2014/main" id="{5BA6DAE6-6536-4C0B-8799-11305FFF8D28}"/>
              </a:ext>
            </a:extLst>
          </p:cNvPr>
          <p:cNvGrpSpPr/>
          <p:nvPr/>
        </p:nvGrpSpPr>
        <p:grpSpPr>
          <a:xfrm>
            <a:off x="379409" y="4281872"/>
            <a:ext cx="713022" cy="587973"/>
            <a:chOff x="3074027" y="1983777"/>
            <a:chExt cx="380604" cy="313854"/>
          </a:xfrm>
        </p:grpSpPr>
        <p:sp>
          <p:nvSpPr>
            <p:cNvPr id="18" name="Google Shape;12548;p82">
              <a:extLst>
                <a:ext uri="{FF2B5EF4-FFF2-40B4-BE49-F238E27FC236}">
                  <a16:creationId xmlns:a16="http://schemas.microsoft.com/office/drawing/2014/main" id="{970D3860-ADF7-4D91-A91C-0619B790C032}"/>
                </a:ext>
              </a:extLst>
            </p:cNvPr>
            <p:cNvSpPr/>
            <p:nvPr/>
          </p:nvSpPr>
          <p:spPr>
            <a:xfrm>
              <a:off x="3130608" y="1984886"/>
              <a:ext cx="324023" cy="312745"/>
            </a:xfrm>
            <a:custGeom>
              <a:avLst/>
              <a:gdLst/>
              <a:ahLst/>
              <a:cxnLst/>
              <a:rect l="l" t="t" r="r" b="b"/>
              <a:pathLst>
                <a:path w="10228" h="9872" extrusionOk="0">
                  <a:moveTo>
                    <a:pt x="3918" y="5704"/>
                  </a:moveTo>
                  <a:cubicBezTo>
                    <a:pt x="3941" y="5752"/>
                    <a:pt x="3989" y="5811"/>
                    <a:pt x="4049" y="5847"/>
                  </a:cubicBezTo>
                  <a:cubicBezTo>
                    <a:pt x="4096" y="5895"/>
                    <a:pt x="4156" y="5942"/>
                    <a:pt x="4203" y="5990"/>
                  </a:cubicBezTo>
                  <a:lnTo>
                    <a:pt x="3430" y="6764"/>
                  </a:lnTo>
                  <a:lnTo>
                    <a:pt x="3144" y="6478"/>
                  </a:lnTo>
                  <a:lnTo>
                    <a:pt x="3918" y="5704"/>
                  </a:lnTo>
                  <a:close/>
                  <a:moveTo>
                    <a:pt x="6466" y="1"/>
                  </a:moveTo>
                  <a:cubicBezTo>
                    <a:pt x="5537" y="1"/>
                    <a:pt x="4692" y="358"/>
                    <a:pt x="4037" y="1001"/>
                  </a:cubicBezTo>
                  <a:cubicBezTo>
                    <a:pt x="3394" y="1644"/>
                    <a:pt x="3037" y="2501"/>
                    <a:pt x="3037" y="3430"/>
                  </a:cubicBezTo>
                  <a:cubicBezTo>
                    <a:pt x="3037" y="4156"/>
                    <a:pt x="3263" y="4859"/>
                    <a:pt x="3691" y="5430"/>
                  </a:cubicBezTo>
                  <a:lnTo>
                    <a:pt x="2894" y="6240"/>
                  </a:lnTo>
                  <a:lnTo>
                    <a:pt x="2846" y="6192"/>
                  </a:lnTo>
                  <a:cubicBezTo>
                    <a:pt x="2816" y="6162"/>
                    <a:pt x="2772" y="6148"/>
                    <a:pt x="2727" y="6148"/>
                  </a:cubicBezTo>
                  <a:cubicBezTo>
                    <a:pt x="2682" y="6148"/>
                    <a:pt x="2638" y="6162"/>
                    <a:pt x="2608" y="6192"/>
                  </a:cubicBezTo>
                  <a:lnTo>
                    <a:pt x="1501" y="7288"/>
                  </a:lnTo>
                  <a:cubicBezTo>
                    <a:pt x="1441" y="7347"/>
                    <a:pt x="1441" y="7466"/>
                    <a:pt x="1501" y="7538"/>
                  </a:cubicBezTo>
                  <a:cubicBezTo>
                    <a:pt x="1530" y="7561"/>
                    <a:pt x="1575" y="7573"/>
                    <a:pt x="1620" y="7573"/>
                  </a:cubicBezTo>
                  <a:cubicBezTo>
                    <a:pt x="1664" y="7573"/>
                    <a:pt x="1709" y="7561"/>
                    <a:pt x="1739" y="7538"/>
                  </a:cubicBezTo>
                  <a:lnTo>
                    <a:pt x="2727" y="6549"/>
                  </a:lnTo>
                  <a:lnTo>
                    <a:pt x="2775" y="6597"/>
                  </a:lnTo>
                  <a:lnTo>
                    <a:pt x="3287" y="7121"/>
                  </a:lnTo>
                  <a:lnTo>
                    <a:pt x="3334" y="7157"/>
                  </a:lnTo>
                  <a:lnTo>
                    <a:pt x="1048" y="9455"/>
                  </a:lnTo>
                  <a:lnTo>
                    <a:pt x="417" y="8824"/>
                  </a:lnTo>
                  <a:lnTo>
                    <a:pt x="1251" y="7990"/>
                  </a:lnTo>
                  <a:cubicBezTo>
                    <a:pt x="1310" y="7931"/>
                    <a:pt x="1310" y="7811"/>
                    <a:pt x="1251" y="7752"/>
                  </a:cubicBezTo>
                  <a:cubicBezTo>
                    <a:pt x="1221" y="7722"/>
                    <a:pt x="1176" y="7707"/>
                    <a:pt x="1132" y="7707"/>
                  </a:cubicBezTo>
                  <a:cubicBezTo>
                    <a:pt x="1087" y="7707"/>
                    <a:pt x="1042" y="7722"/>
                    <a:pt x="1013" y="7752"/>
                  </a:cubicBezTo>
                  <a:lnTo>
                    <a:pt x="48" y="8716"/>
                  </a:lnTo>
                  <a:cubicBezTo>
                    <a:pt x="12" y="8752"/>
                    <a:pt x="1" y="8800"/>
                    <a:pt x="1" y="8835"/>
                  </a:cubicBezTo>
                  <a:cubicBezTo>
                    <a:pt x="1" y="8883"/>
                    <a:pt x="12" y="8931"/>
                    <a:pt x="48" y="8954"/>
                  </a:cubicBezTo>
                  <a:lnTo>
                    <a:pt x="905" y="9824"/>
                  </a:lnTo>
                  <a:cubicBezTo>
                    <a:pt x="941" y="9847"/>
                    <a:pt x="989" y="9871"/>
                    <a:pt x="1024" y="9871"/>
                  </a:cubicBezTo>
                  <a:cubicBezTo>
                    <a:pt x="1072" y="9871"/>
                    <a:pt x="1120" y="9847"/>
                    <a:pt x="1144" y="9824"/>
                  </a:cubicBezTo>
                  <a:lnTo>
                    <a:pt x="3691" y="7276"/>
                  </a:lnTo>
                  <a:cubicBezTo>
                    <a:pt x="3727" y="7252"/>
                    <a:pt x="3739" y="7204"/>
                    <a:pt x="3739" y="7157"/>
                  </a:cubicBezTo>
                  <a:cubicBezTo>
                    <a:pt x="3739" y="7109"/>
                    <a:pt x="3715" y="7073"/>
                    <a:pt x="3691" y="7038"/>
                  </a:cubicBezTo>
                  <a:lnTo>
                    <a:pt x="3644" y="6990"/>
                  </a:lnTo>
                  <a:lnTo>
                    <a:pt x="4453" y="6192"/>
                  </a:lnTo>
                  <a:cubicBezTo>
                    <a:pt x="4942" y="6549"/>
                    <a:pt x="5537" y="6776"/>
                    <a:pt x="6144" y="6835"/>
                  </a:cubicBezTo>
                  <a:lnTo>
                    <a:pt x="6168" y="6835"/>
                  </a:lnTo>
                  <a:cubicBezTo>
                    <a:pt x="6251" y="6835"/>
                    <a:pt x="6323" y="6776"/>
                    <a:pt x="6323" y="6680"/>
                  </a:cubicBezTo>
                  <a:cubicBezTo>
                    <a:pt x="6347" y="6597"/>
                    <a:pt x="6263" y="6502"/>
                    <a:pt x="6180" y="6502"/>
                  </a:cubicBezTo>
                  <a:cubicBezTo>
                    <a:pt x="5465" y="6442"/>
                    <a:pt x="4799" y="6121"/>
                    <a:pt x="4287" y="5609"/>
                  </a:cubicBezTo>
                  <a:cubicBezTo>
                    <a:pt x="4192" y="5525"/>
                    <a:pt x="4120" y="5430"/>
                    <a:pt x="4049" y="5347"/>
                  </a:cubicBezTo>
                  <a:cubicBezTo>
                    <a:pt x="3620" y="4787"/>
                    <a:pt x="3382" y="4132"/>
                    <a:pt x="3382" y="3418"/>
                  </a:cubicBezTo>
                  <a:cubicBezTo>
                    <a:pt x="3382" y="2608"/>
                    <a:pt x="3703" y="1835"/>
                    <a:pt x="4287" y="1239"/>
                  </a:cubicBezTo>
                  <a:cubicBezTo>
                    <a:pt x="4870" y="656"/>
                    <a:pt x="5644" y="322"/>
                    <a:pt x="6478" y="322"/>
                  </a:cubicBezTo>
                  <a:cubicBezTo>
                    <a:pt x="7299" y="322"/>
                    <a:pt x="8073" y="656"/>
                    <a:pt x="8668" y="1239"/>
                  </a:cubicBezTo>
                  <a:cubicBezTo>
                    <a:pt x="9871" y="2442"/>
                    <a:pt x="9871" y="4394"/>
                    <a:pt x="8668" y="5597"/>
                  </a:cubicBezTo>
                  <a:cubicBezTo>
                    <a:pt x="8156" y="6097"/>
                    <a:pt x="7537" y="6395"/>
                    <a:pt x="6835" y="6478"/>
                  </a:cubicBezTo>
                  <a:cubicBezTo>
                    <a:pt x="6739" y="6490"/>
                    <a:pt x="6668" y="6561"/>
                    <a:pt x="6680" y="6668"/>
                  </a:cubicBezTo>
                  <a:cubicBezTo>
                    <a:pt x="6702" y="6757"/>
                    <a:pt x="6765" y="6825"/>
                    <a:pt x="6859" y="6825"/>
                  </a:cubicBezTo>
                  <a:cubicBezTo>
                    <a:pt x="6867" y="6825"/>
                    <a:pt x="6874" y="6824"/>
                    <a:pt x="6882" y="6823"/>
                  </a:cubicBezTo>
                  <a:cubicBezTo>
                    <a:pt x="7656" y="6728"/>
                    <a:pt x="8371" y="6383"/>
                    <a:pt x="8918" y="5835"/>
                  </a:cubicBezTo>
                  <a:cubicBezTo>
                    <a:pt x="10228" y="4513"/>
                    <a:pt x="10228" y="2335"/>
                    <a:pt x="8883" y="1001"/>
                  </a:cubicBezTo>
                  <a:cubicBezTo>
                    <a:pt x="8252" y="358"/>
                    <a:pt x="7382" y="1"/>
                    <a:pt x="64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49;p82">
              <a:extLst>
                <a:ext uri="{FF2B5EF4-FFF2-40B4-BE49-F238E27FC236}">
                  <a16:creationId xmlns:a16="http://schemas.microsoft.com/office/drawing/2014/main" id="{609B9351-33BC-48E6-A97D-0A5FD83D73F4}"/>
                </a:ext>
              </a:extLst>
            </p:cNvPr>
            <p:cNvSpPr/>
            <p:nvPr/>
          </p:nvSpPr>
          <p:spPr>
            <a:xfrm>
              <a:off x="3243008" y="2008678"/>
              <a:ext cx="185613" cy="169741"/>
            </a:xfrm>
            <a:custGeom>
              <a:avLst/>
              <a:gdLst/>
              <a:ahLst/>
              <a:cxnLst/>
              <a:rect l="l" t="t" r="r" b="b"/>
              <a:pathLst>
                <a:path w="5859" h="5358" extrusionOk="0">
                  <a:moveTo>
                    <a:pt x="2918" y="333"/>
                  </a:moveTo>
                  <a:cubicBezTo>
                    <a:pt x="3513" y="333"/>
                    <a:pt x="4108" y="560"/>
                    <a:pt x="4561" y="1024"/>
                  </a:cubicBezTo>
                  <a:cubicBezTo>
                    <a:pt x="5489" y="1929"/>
                    <a:pt x="5489" y="3417"/>
                    <a:pt x="4561" y="4322"/>
                  </a:cubicBezTo>
                  <a:cubicBezTo>
                    <a:pt x="4108" y="4780"/>
                    <a:pt x="3510" y="5010"/>
                    <a:pt x="2912" y="5010"/>
                  </a:cubicBezTo>
                  <a:cubicBezTo>
                    <a:pt x="2313" y="5010"/>
                    <a:pt x="1715" y="4780"/>
                    <a:pt x="1263" y="4322"/>
                  </a:cubicBezTo>
                  <a:cubicBezTo>
                    <a:pt x="346" y="3417"/>
                    <a:pt x="346" y="1929"/>
                    <a:pt x="1263" y="1024"/>
                  </a:cubicBezTo>
                  <a:cubicBezTo>
                    <a:pt x="1727" y="560"/>
                    <a:pt x="2322" y="333"/>
                    <a:pt x="2918" y="333"/>
                  </a:cubicBezTo>
                  <a:close/>
                  <a:moveTo>
                    <a:pt x="2930" y="0"/>
                  </a:moveTo>
                  <a:cubicBezTo>
                    <a:pt x="2245" y="0"/>
                    <a:pt x="1560" y="262"/>
                    <a:pt x="1036" y="786"/>
                  </a:cubicBezTo>
                  <a:cubicBezTo>
                    <a:pt x="1" y="1822"/>
                    <a:pt x="1" y="3524"/>
                    <a:pt x="1036" y="4560"/>
                  </a:cubicBezTo>
                  <a:cubicBezTo>
                    <a:pt x="1560" y="5084"/>
                    <a:pt x="2239" y="5358"/>
                    <a:pt x="2930" y="5358"/>
                  </a:cubicBezTo>
                  <a:cubicBezTo>
                    <a:pt x="3608" y="5358"/>
                    <a:pt x="4299" y="5084"/>
                    <a:pt x="4823" y="4560"/>
                  </a:cubicBezTo>
                  <a:cubicBezTo>
                    <a:pt x="5858" y="3524"/>
                    <a:pt x="5858" y="1822"/>
                    <a:pt x="4823" y="786"/>
                  </a:cubicBezTo>
                  <a:cubicBezTo>
                    <a:pt x="4299" y="262"/>
                    <a:pt x="3614" y="0"/>
                    <a:pt x="29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50;p82">
              <a:extLst>
                <a:ext uri="{FF2B5EF4-FFF2-40B4-BE49-F238E27FC236}">
                  <a16:creationId xmlns:a16="http://schemas.microsoft.com/office/drawing/2014/main" id="{ED04B615-2B9C-4992-9D0A-ED2EA3CC23D8}"/>
                </a:ext>
              </a:extLst>
            </p:cNvPr>
            <p:cNvSpPr/>
            <p:nvPr/>
          </p:nvSpPr>
          <p:spPr>
            <a:xfrm>
              <a:off x="3074027" y="1983777"/>
              <a:ext cx="155802" cy="163342"/>
            </a:xfrm>
            <a:custGeom>
              <a:avLst/>
              <a:gdLst/>
              <a:ahLst/>
              <a:cxnLst/>
              <a:rect l="l" t="t" r="r" b="b"/>
              <a:pathLst>
                <a:path w="4918" h="5156" extrusionOk="0">
                  <a:moveTo>
                    <a:pt x="2370" y="0"/>
                  </a:moveTo>
                  <a:cubicBezTo>
                    <a:pt x="1917" y="24"/>
                    <a:pt x="1489" y="155"/>
                    <a:pt x="1120" y="405"/>
                  </a:cubicBezTo>
                  <a:cubicBezTo>
                    <a:pt x="596" y="750"/>
                    <a:pt x="239" y="1286"/>
                    <a:pt x="120" y="1893"/>
                  </a:cubicBezTo>
                  <a:cubicBezTo>
                    <a:pt x="1" y="2501"/>
                    <a:pt x="120" y="3132"/>
                    <a:pt x="477" y="3655"/>
                  </a:cubicBezTo>
                  <a:cubicBezTo>
                    <a:pt x="913" y="4319"/>
                    <a:pt x="1643" y="4696"/>
                    <a:pt x="2409" y="4696"/>
                  </a:cubicBezTo>
                  <a:cubicBezTo>
                    <a:pt x="2605" y="4696"/>
                    <a:pt x="2804" y="4671"/>
                    <a:pt x="3001" y="4620"/>
                  </a:cubicBezTo>
                  <a:lnTo>
                    <a:pt x="4108" y="5144"/>
                  </a:lnTo>
                  <a:cubicBezTo>
                    <a:pt x="4132" y="5156"/>
                    <a:pt x="4156" y="5156"/>
                    <a:pt x="4180" y="5156"/>
                  </a:cubicBezTo>
                  <a:cubicBezTo>
                    <a:pt x="4215" y="5156"/>
                    <a:pt x="4239" y="5144"/>
                    <a:pt x="4275" y="5120"/>
                  </a:cubicBezTo>
                  <a:cubicBezTo>
                    <a:pt x="4311" y="5096"/>
                    <a:pt x="4346" y="5037"/>
                    <a:pt x="4346" y="4977"/>
                  </a:cubicBezTo>
                  <a:lnTo>
                    <a:pt x="4287" y="3751"/>
                  </a:lnTo>
                  <a:cubicBezTo>
                    <a:pt x="4882" y="2989"/>
                    <a:pt x="4918" y="1893"/>
                    <a:pt x="4358" y="1084"/>
                  </a:cubicBezTo>
                  <a:cubicBezTo>
                    <a:pt x="4061" y="631"/>
                    <a:pt x="3608" y="286"/>
                    <a:pt x="3084" y="143"/>
                  </a:cubicBezTo>
                  <a:cubicBezTo>
                    <a:pt x="3065" y="136"/>
                    <a:pt x="3047" y="133"/>
                    <a:pt x="3029" y="133"/>
                  </a:cubicBezTo>
                  <a:cubicBezTo>
                    <a:pt x="2958" y="133"/>
                    <a:pt x="2899" y="186"/>
                    <a:pt x="2870" y="262"/>
                  </a:cubicBezTo>
                  <a:cubicBezTo>
                    <a:pt x="2846" y="346"/>
                    <a:pt x="2906" y="441"/>
                    <a:pt x="2989" y="465"/>
                  </a:cubicBezTo>
                  <a:cubicBezTo>
                    <a:pt x="3441" y="607"/>
                    <a:pt x="3822" y="881"/>
                    <a:pt x="4096" y="1274"/>
                  </a:cubicBezTo>
                  <a:cubicBezTo>
                    <a:pt x="4584" y="2001"/>
                    <a:pt x="4537" y="2941"/>
                    <a:pt x="4001" y="3620"/>
                  </a:cubicBezTo>
                  <a:cubicBezTo>
                    <a:pt x="3977" y="3655"/>
                    <a:pt x="3965" y="3703"/>
                    <a:pt x="3977" y="3739"/>
                  </a:cubicBezTo>
                  <a:lnTo>
                    <a:pt x="4013" y="4739"/>
                  </a:lnTo>
                  <a:lnTo>
                    <a:pt x="3108" y="4310"/>
                  </a:lnTo>
                  <a:cubicBezTo>
                    <a:pt x="3084" y="4298"/>
                    <a:pt x="3037" y="4298"/>
                    <a:pt x="2989" y="4298"/>
                  </a:cubicBezTo>
                  <a:cubicBezTo>
                    <a:pt x="2810" y="4346"/>
                    <a:pt x="2620" y="4370"/>
                    <a:pt x="2441" y="4370"/>
                  </a:cubicBezTo>
                  <a:cubicBezTo>
                    <a:pt x="1787" y="4370"/>
                    <a:pt x="1155" y="4036"/>
                    <a:pt x="774" y="3477"/>
                  </a:cubicBezTo>
                  <a:cubicBezTo>
                    <a:pt x="477" y="3024"/>
                    <a:pt x="370" y="2489"/>
                    <a:pt x="477" y="1965"/>
                  </a:cubicBezTo>
                  <a:cubicBezTo>
                    <a:pt x="584" y="1453"/>
                    <a:pt x="882" y="988"/>
                    <a:pt x="1322" y="691"/>
                  </a:cubicBezTo>
                  <a:cubicBezTo>
                    <a:pt x="1632" y="477"/>
                    <a:pt x="2013" y="357"/>
                    <a:pt x="2382" y="346"/>
                  </a:cubicBezTo>
                  <a:cubicBezTo>
                    <a:pt x="2465" y="346"/>
                    <a:pt x="2549" y="274"/>
                    <a:pt x="2549" y="167"/>
                  </a:cubicBezTo>
                  <a:cubicBezTo>
                    <a:pt x="2549" y="84"/>
                    <a:pt x="2465" y="0"/>
                    <a:pt x="23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51;p82">
              <a:extLst>
                <a:ext uri="{FF2B5EF4-FFF2-40B4-BE49-F238E27FC236}">
                  <a16:creationId xmlns:a16="http://schemas.microsoft.com/office/drawing/2014/main" id="{FB5A64DE-262D-4CAA-8277-A997FE9E49DC}"/>
                </a:ext>
              </a:extLst>
            </p:cNvPr>
            <p:cNvSpPr/>
            <p:nvPr/>
          </p:nvSpPr>
          <p:spPr>
            <a:xfrm>
              <a:off x="3135518" y="2038077"/>
              <a:ext cx="28322" cy="54363"/>
            </a:xfrm>
            <a:custGeom>
              <a:avLst/>
              <a:gdLst/>
              <a:ahLst/>
              <a:cxnLst/>
              <a:rect l="l" t="t" r="r" b="b"/>
              <a:pathLst>
                <a:path w="894" h="1716" extrusionOk="0">
                  <a:moveTo>
                    <a:pt x="179" y="1"/>
                  </a:moveTo>
                  <a:cubicBezTo>
                    <a:pt x="84" y="1"/>
                    <a:pt x="12" y="84"/>
                    <a:pt x="12" y="167"/>
                  </a:cubicBezTo>
                  <a:cubicBezTo>
                    <a:pt x="12" y="263"/>
                    <a:pt x="84" y="334"/>
                    <a:pt x="179" y="334"/>
                  </a:cubicBezTo>
                  <a:lnTo>
                    <a:pt x="262" y="334"/>
                  </a:lnTo>
                  <a:lnTo>
                    <a:pt x="262" y="1394"/>
                  </a:lnTo>
                  <a:lnTo>
                    <a:pt x="155" y="1394"/>
                  </a:lnTo>
                  <a:cubicBezTo>
                    <a:pt x="72" y="1394"/>
                    <a:pt x="0" y="1465"/>
                    <a:pt x="0" y="1549"/>
                  </a:cubicBezTo>
                  <a:cubicBezTo>
                    <a:pt x="0" y="1644"/>
                    <a:pt x="72" y="1715"/>
                    <a:pt x="155" y="1715"/>
                  </a:cubicBezTo>
                  <a:lnTo>
                    <a:pt x="727" y="1715"/>
                  </a:lnTo>
                  <a:cubicBezTo>
                    <a:pt x="810" y="1715"/>
                    <a:pt x="893" y="1644"/>
                    <a:pt x="893" y="1549"/>
                  </a:cubicBezTo>
                  <a:cubicBezTo>
                    <a:pt x="893" y="1465"/>
                    <a:pt x="834" y="1394"/>
                    <a:pt x="727" y="1394"/>
                  </a:cubicBezTo>
                  <a:lnTo>
                    <a:pt x="608" y="1394"/>
                  </a:lnTo>
                  <a:lnTo>
                    <a:pt x="608" y="167"/>
                  </a:lnTo>
                  <a:cubicBezTo>
                    <a:pt x="608" y="84"/>
                    <a:pt x="536" y="1"/>
                    <a:pt x="4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52;p82">
              <a:extLst>
                <a:ext uri="{FF2B5EF4-FFF2-40B4-BE49-F238E27FC236}">
                  <a16:creationId xmlns:a16="http://schemas.microsoft.com/office/drawing/2014/main" id="{07417584-FA6F-4ADD-A6AC-923FEA45AAE5}"/>
                </a:ext>
              </a:extLst>
            </p:cNvPr>
            <p:cNvSpPr/>
            <p:nvPr/>
          </p:nvSpPr>
          <p:spPr>
            <a:xfrm>
              <a:off x="3138908" y="2021096"/>
              <a:ext cx="16252" cy="16252"/>
            </a:xfrm>
            <a:custGeom>
              <a:avLst/>
              <a:gdLst/>
              <a:ahLst/>
              <a:cxnLst/>
              <a:rect l="l" t="t" r="r" b="b"/>
              <a:pathLst>
                <a:path w="513" h="513" extrusionOk="0">
                  <a:moveTo>
                    <a:pt x="262" y="1"/>
                  </a:moveTo>
                  <a:cubicBezTo>
                    <a:pt x="131" y="1"/>
                    <a:pt x="0" y="120"/>
                    <a:pt x="0" y="263"/>
                  </a:cubicBezTo>
                  <a:cubicBezTo>
                    <a:pt x="0" y="394"/>
                    <a:pt x="120" y="513"/>
                    <a:pt x="262" y="513"/>
                  </a:cubicBezTo>
                  <a:cubicBezTo>
                    <a:pt x="393" y="513"/>
                    <a:pt x="512" y="394"/>
                    <a:pt x="512" y="263"/>
                  </a:cubicBezTo>
                  <a:cubicBezTo>
                    <a:pt x="512" y="120"/>
                    <a:pt x="393"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0706;p79">
            <a:extLst>
              <a:ext uri="{FF2B5EF4-FFF2-40B4-BE49-F238E27FC236}">
                <a16:creationId xmlns:a16="http://schemas.microsoft.com/office/drawing/2014/main" id="{CBA3CD62-6B2E-4B79-98B4-A3FC318FA216}"/>
              </a:ext>
            </a:extLst>
          </p:cNvPr>
          <p:cNvGrpSpPr/>
          <p:nvPr/>
        </p:nvGrpSpPr>
        <p:grpSpPr>
          <a:xfrm>
            <a:off x="4899544" y="1551688"/>
            <a:ext cx="2233561" cy="2241379"/>
            <a:chOff x="5779408" y="3699191"/>
            <a:chExt cx="317645" cy="318757"/>
          </a:xfrm>
          <a:solidFill>
            <a:srgbClr val="FF0000"/>
          </a:solidFill>
        </p:grpSpPr>
        <p:sp>
          <p:nvSpPr>
            <p:cNvPr id="24" name="Google Shape;10707;p79">
              <a:extLst>
                <a:ext uri="{FF2B5EF4-FFF2-40B4-BE49-F238E27FC236}">
                  <a16:creationId xmlns:a16="http://schemas.microsoft.com/office/drawing/2014/main" id="{F3B183F9-C501-483D-9AB2-1922C3427D42}"/>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708;p79">
              <a:extLst>
                <a:ext uri="{FF2B5EF4-FFF2-40B4-BE49-F238E27FC236}">
                  <a16:creationId xmlns:a16="http://schemas.microsoft.com/office/drawing/2014/main" id="{ADC0397E-089D-452A-A7F6-CE3B8BCDAC0D}"/>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07;p43">
            <a:extLst>
              <a:ext uri="{FF2B5EF4-FFF2-40B4-BE49-F238E27FC236}">
                <a16:creationId xmlns:a16="http://schemas.microsoft.com/office/drawing/2014/main" id="{1186374D-12C4-492F-8373-3C09815CD72D}"/>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28</a:t>
            </a:r>
          </a:p>
        </p:txBody>
      </p:sp>
    </p:spTree>
    <p:extLst>
      <p:ext uri="{BB962C8B-B14F-4D97-AF65-F5344CB8AC3E}">
        <p14:creationId xmlns:p14="http://schemas.microsoft.com/office/powerpoint/2010/main" val="359465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3293247" y="2562591"/>
            <a:ext cx="255750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Introduction</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07;p43">
            <a:extLst>
              <a:ext uri="{FF2B5EF4-FFF2-40B4-BE49-F238E27FC236}">
                <a16:creationId xmlns:a16="http://schemas.microsoft.com/office/drawing/2014/main" id="{CD761C71-DB7F-41C1-9719-ECB9D03B2AA8}"/>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cxnSp>
        <p:nvCxnSpPr>
          <p:cNvPr id="62" name="Google Shape;216;p44">
            <a:extLst>
              <a:ext uri="{FF2B5EF4-FFF2-40B4-BE49-F238E27FC236}">
                <a16:creationId xmlns:a16="http://schemas.microsoft.com/office/drawing/2014/main" id="{4857F829-25E2-4DC7-8033-15D612012A83}"/>
              </a:ext>
            </a:extLst>
          </p:cNvPr>
          <p:cNvCxnSpPr>
            <a:cxnSpLocks/>
          </p:cNvCxnSpPr>
          <p:nvPr/>
        </p:nvCxnSpPr>
        <p:spPr>
          <a:xfrm>
            <a:off x="171067" y="353753"/>
            <a:ext cx="22504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63" name="Google Shape;215;p44">
            <a:extLst>
              <a:ext uri="{FF2B5EF4-FFF2-40B4-BE49-F238E27FC236}">
                <a16:creationId xmlns:a16="http://schemas.microsoft.com/office/drawing/2014/main" id="{A2376407-AA48-4A00-BEBE-F040F58D467F}"/>
              </a:ext>
            </a:extLst>
          </p:cNvPr>
          <p:cNvSpPr txBox="1">
            <a:spLocks noGrp="1"/>
          </p:cNvSpPr>
          <p:nvPr>
            <p:ph type="body" idx="1"/>
          </p:nvPr>
        </p:nvSpPr>
        <p:spPr>
          <a:xfrm>
            <a:off x="288492" y="1009504"/>
            <a:ext cx="2209409" cy="2267096"/>
          </a:xfrm>
          <a:prstGeom prst="rect">
            <a:avLst/>
          </a:prstGeom>
        </p:spPr>
        <p:txBody>
          <a:bodyPr spcFirstLastPara="1" wrap="square" lIns="91425" tIns="91425" rIns="91425" bIns="91425" anchor="t" anchorCtr="0">
            <a:noAutofit/>
          </a:bodyPr>
          <a:lstStyle/>
          <a:p>
            <a:pPr marL="285750" indent="-285750"/>
            <a:r>
              <a:rPr lang="en-US" sz="1200" dirty="0"/>
              <a:t>Search any content within a project</a:t>
            </a:r>
          </a:p>
          <a:p>
            <a:pPr marL="285750" indent="-285750"/>
            <a:endParaRPr lang="en-US" sz="1200" dirty="0"/>
          </a:p>
          <a:p>
            <a:pPr marL="285750" indent="-285750"/>
            <a:r>
              <a:rPr lang="en-US" sz="1200" dirty="0"/>
              <a:t>Search any lesson learned within any project, domain, knowledge area, phases and lesson title</a:t>
            </a:r>
          </a:p>
          <a:p>
            <a:pPr marL="285750" indent="-285750"/>
            <a:endParaRPr lang="en-US" sz="1200" dirty="0"/>
          </a:p>
          <a:p>
            <a:pPr marL="285750" indent="-285750"/>
            <a:r>
              <a:rPr lang="en-US" sz="1200" dirty="0"/>
              <a:t>Clickable for expanded details</a:t>
            </a:r>
          </a:p>
        </p:txBody>
      </p:sp>
      <p:pic>
        <p:nvPicPr>
          <p:cNvPr id="3" name="Picture 2">
            <a:extLst>
              <a:ext uri="{FF2B5EF4-FFF2-40B4-BE49-F238E27FC236}">
                <a16:creationId xmlns:a16="http://schemas.microsoft.com/office/drawing/2014/main" id="{B677668E-B28A-4B14-B3B5-519FEA71D29F}"/>
              </a:ext>
            </a:extLst>
          </p:cNvPr>
          <p:cNvPicPr>
            <a:picLocks noChangeAspect="1"/>
          </p:cNvPicPr>
          <p:nvPr/>
        </p:nvPicPr>
        <p:blipFill>
          <a:blip r:embed="rId3"/>
          <a:stretch>
            <a:fillRect/>
          </a:stretch>
        </p:blipFill>
        <p:spPr>
          <a:xfrm>
            <a:off x="6073788" y="474059"/>
            <a:ext cx="2822296" cy="3337985"/>
          </a:xfrm>
          <a:prstGeom prst="rect">
            <a:avLst/>
          </a:prstGeom>
        </p:spPr>
      </p:pic>
      <p:sp>
        <p:nvSpPr>
          <p:cNvPr id="15" name="Google Shape;2146;p66">
            <a:extLst>
              <a:ext uri="{FF2B5EF4-FFF2-40B4-BE49-F238E27FC236}">
                <a16:creationId xmlns:a16="http://schemas.microsoft.com/office/drawing/2014/main" id="{C55D1D67-4786-45B6-A813-4E1D10C9F6A8}"/>
              </a:ext>
            </a:extLst>
          </p:cNvPr>
          <p:cNvSpPr/>
          <p:nvPr/>
        </p:nvSpPr>
        <p:spPr>
          <a:xfrm>
            <a:off x="5981700" y="129633"/>
            <a:ext cx="2991233" cy="4023267"/>
          </a:xfrm>
          <a:custGeom>
            <a:avLst/>
            <a:gdLst/>
            <a:ahLst/>
            <a:cxnLst/>
            <a:rect l="l" t="t" r="r" b="b"/>
            <a:pathLst>
              <a:path w="43370" h="85981" extrusionOk="0">
                <a:moveTo>
                  <a:pt x="25827" y="3794"/>
                </a:moveTo>
                <a:lnTo>
                  <a:pt x="25827" y="4045"/>
                </a:lnTo>
                <a:lnTo>
                  <a:pt x="25845" y="4047"/>
                </a:lnTo>
                <a:cubicBezTo>
                  <a:pt x="25856" y="4066"/>
                  <a:pt x="25857" y="4090"/>
                  <a:pt x="25850" y="4111"/>
                </a:cubicBezTo>
                <a:lnTo>
                  <a:pt x="17205" y="4129"/>
                </a:lnTo>
                <a:lnTo>
                  <a:pt x="17193" y="4382"/>
                </a:lnTo>
                <a:lnTo>
                  <a:pt x="17156" y="4111"/>
                </a:lnTo>
                <a:cubicBezTo>
                  <a:pt x="17147" y="4092"/>
                  <a:pt x="17148" y="4068"/>
                  <a:pt x="17159" y="4048"/>
                </a:cubicBezTo>
                <a:lnTo>
                  <a:pt x="17226" y="4048"/>
                </a:lnTo>
                <a:lnTo>
                  <a:pt x="25807" y="4047"/>
                </a:lnTo>
                <a:lnTo>
                  <a:pt x="25827" y="3794"/>
                </a:lnTo>
                <a:close/>
                <a:moveTo>
                  <a:pt x="17178" y="3543"/>
                </a:moveTo>
                <a:cubicBezTo>
                  <a:pt x="16876" y="3543"/>
                  <a:pt x="16647" y="3775"/>
                  <a:pt x="16647" y="4083"/>
                </a:cubicBezTo>
                <a:cubicBezTo>
                  <a:pt x="16647" y="4395"/>
                  <a:pt x="16881" y="4631"/>
                  <a:pt x="17223" y="4631"/>
                </a:cubicBezTo>
                <a:lnTo>
                  <a:pt x="17227" y="4631"/>
                </a:lnTo>
                <a:lnTo>
                  <a:pt x="25757" y="4630"/>
                </a:lnTo>
                <a:cubicBezTo>
                  <a:pt x="25765" y="4631"/>
                  <a:pt x="25805" y="4633"/>
                  <a:pt x="25812" y="4633"/>
                </a:cubicBezTo>
                <a:cubicBezTo>
                  <a:pt x="26122" y="4633"/>
                  <a:pt x="26357" y="4397"/>
                  <a:pt x="26357" y="4083"/>
                </a:cubicBezTo>
                <a:cubicBezTo>
                  <a:pt x="26357" y="3775"/>
                  <a:pt x="26129" y="3543"/>
                  <a:pt x="25827" y="3543"/>
                </a:cubicBezTo>
                <a:lnTo>
                  <a:pt x="17256" y="3549"/>
                </a:lnTo>
                <a:cubicBezTo>
                  <a:pt x="17245" y="3547"/>
                  <a:pt x="17187" y="3543"/>
                  <a:pt x="17178" y="3543"/>
                </a:cubicBezTo>
                <a:close/>
                <a:moveTo>
                  <a:pt x="41722" y="7196"/>
                </a:moveTo>
                <a:lnTo>
                  <a:pt x="41722" y="78527"/>
                </a:lnTo>
                <a:lnTo>
                  <a:pt x="1739" y="78527"/>
                </a:lnTo>
                <a:lnTo>
                  <a:pt x="1739" y="7196"/>
                </a:lnTo>
                <a:close/>
                <a:moveTo>
                  <a:pt x="1488" y="6694"/>
                </a:moveTo>
                <a:cubicBezTo>
                  <a:pt x="1349" y="6694"/>
                  <a:pt x="1237" y="6806"/>
                  <a:pt x="1237" y="6945"/>
                </a:cubicBezTo>
                <a:lnTo>
                  <a:pt x="1237" y="78778"/>
                </a:lnTo>
                <a:cubicBezTo>
                  <a:pt x="1237" y="78917"/>
                  <a:pt x="1349" y="79029"/>
                  <a:pt x="1488" y="79029"/>
                </a:cubicBezTo>
                <a:lnTo>
                  <a:pt x="41972" y="79029"/>
                </a:lnTo>
                <a:cubicBezTo>
                  <a:pt x="42111" y="79029"/>
                  <a:pt x="42223" y="78917"/>
                  <a:pt x="42223" y="78778"/>
                </a:cubicBezTo>
                <a:lnTo>
                  <a:pt x="42223" y="6945"/>
                </a:lnTo>
                <a:cubicBezTo>
                  <a:pt x="42223" y="6806"/>
                  <a:pt x="42111" y="6694"/>
                  <a:pt x="41972" y="6694"/>
                </a:cubicBezTo>
                <a:close/>
                <a:moveTo>
                  <a:pt x="7894" y="81457"/>
                </a:moveTo>
                <a:cubicBezTo>
                  <a:pt x="7754" y="81457"/>
                  <a:pt x="7642" y="81569"/>
                  <a:pt x="7642" y="81708"/>
                </a:cubicBezTo>
                <a:lnTo>
                  <a:pt x="7642" y="81926"/>
                </a:lnTo>
                <a:cubicBezTo>
                  <a:pt x="7642" y="82065"/>
                  <a:pt x="7754" y="82177"/>
                  <a:pt x="7894" y="82177"/>
                </a:cubicBezTo>
                <a:lnTo>
                  <a:pt x="9495" y="82177"/>
                </a:lnTo>
                <a:cubicBezTo>
                  <a:pt x="9625" y="82177"/>
                  <a:pt x="9734" y="82077"/>
                  <a:pt x="9744" y="81947"/>
                </a:cubicBezTo>
                <a:lnTo>
                  <a:pt x="9764" y="81729"/>
                </a:lnTo>
                <a:cubicBezTo>
                  <a:pt x="9776" y="81582"/>
                  <a:pt x="9660" y="81457"/>
                  <a:pt x="9512" y="81457"/>
                </a:cubicBezTo>
                <a:close/>
                <a:moveTo>
                  <a:pt x="22144" y="81995"/>
                </a:moveTo>
                <a:lnTo>
                  <a:pt x="22144" y="82911"/>
                </a:lnTo>
                <a:lnTo>
                  <a:pt x="21208" y="82911"/>
                </a:lnTo>
                <a:lnTo>
                  <a:pt x="21208" y="81995"/>
                </a:lnTo>
                <a:close/>
                <a:moveTo>
                  <a:pt x="33797" y="83129"/>
                </a:moveTo>
                <a:cubicBezTo>
                  <a:pt x="33798" y="83130"/>
                  <a:pt x="33798" y="83130"/>
                  <a:pt x="33798" y="83131"/>
                </a:cubicBezTo>
                <a:lnTo>
                  <a:pt x="33797" y="83129"/>
                </a:lnTo>
                <a:close/>
                <a:moveTo>
                  <a:pt x="21046" y="81493"/>
                </a:moveTo>
                <a:cubicBezTo>
                  <a:pt x="20857" y="81493"/>
                  <a:pt x="20705" y="81646"/>
                  <a:pt x="20706" y="81835"/>
                </a:cubicBezTo>
                <a:lnTo>
                  <a:pt x="20706" y="83091"/>
                </a:lnTo>
                <a:cubicBezTo>
                  <a:pt x="20706" y="83268"/>
                  <a:pt x="20860" y="83413"/>
                  <a:pt x="21048" y="83413"/>
                </a:cubicBezTo>
                <a:lnTo>
                  <a:pt x="22304" y="83413"/>
                </a:lnTo>
                <a:lnTo>
                  <a:pt x="22304" y="83415"/>
                </a:lnTo>
                <a:cubicBezTo>
                  <a:pt x="22492" y="83415"/>
                  <a:pt x="22645" y="83268"/>
                  <a:pt x="22646" y="83091"/>
                </a:cubicBezTo>
                <a:lnTo>
                  <a:pt x="22646" y="81835"/>
                </a:lnTo>
                <a:cubicBezTo>
                  <a:pt x="22646" y="81647"/>
                  <a:pt x="22500" y="81493"/>
                  <a:pt x="22322" y="81493"/>
                </a:cubicBezTo>
                <a:lnTo>
                  <a:pt x="21048" y="81493"/>
                </a:lnTo>
                <a:cubicBezTo>
                  <a:pt x="21047" y="81493"/>
                  <a:pt x="21047" y="81493"/>
                  <a:pt x="21046" y="81493"/>
                </a:cubicBezTo>
                <a:close/>
                <a:moveTo>
                  <a:pt x="33684" y="81407"/>
                </a:moveTo>
                <a:cubicBezTo>
                  <a:pt x="33624" y="81407"/>
                  <a:pt x="33563" y="81420"/>
                  <a:pt x="33508" y="81446"/>
                </a:cubicBezTo>
                <a:cubicBezTo>
                  <a:pt x="33483" y="81458"/>
                  <a:pt x="33460" y="81476"/>
                  <a:pt x="33441" y="81496"/>
                </a:cubicBezTo>
                <a:lnTo>
                  <a:pt x="32861" y="82093"/>
                </a:lnTo>
                <a:cubicBezTo>
                  <a:pt x="32755" y="82198"/>
                  <a:pt x="32695" y="82342"/>
                  <a:pt x="32696" y="82490"/>
                </a:cubicBezTo>
                <a:cubicBezTo>
                  <a:pt x="32696" y="82668"/>
                  <a:pt x="32777" y="82796"/>
                  <a:pt x="32861" y="82904"/>
                </a:cubicBezTo>
                <a:lnTo>
                  <a:pt x="33442" y="83485"/>
                </a:lnTo>
                <a:cubicBezTo>
                  <a:pt x="33505" y="83551"/>
                  <a:pt x="33593" y="83587"/>
                  <a:pt x="33683" y="83587"/>
                </a:cubicBezTo>
                <a:lnTo>
                  <a:pt x="33683" y="83587"/>
                </a:lnTo>
                <a:cubicBezTo>
                  <a:pt x="33987" y="83585"/>
                  <a:pt x="34139" y="83219"/>
                  <a:pt x="33924" y="83004"/>
                </a:cubicBezTo>
                <a:lnTo>
                  <a:pt x="33411" y="82490"/>
                </a:lnTo>
                <a:lnTo>
                  <a:pt x="33925" y="81975"/>
                </a:lnTo>
                <a:cubicBezTo>
                  <a:pt x="34060" y="81842"/>
                  <a:pt x="34060" y="81626"/>
                  <a:pt x="33925" y="81493"/>
                </a:cubicBezTo>
                <a:cubicBezTo>
                  <a:pt x="33906" y="81475"/>
                  <a:pt x="33883" y="81458"/>
                  <a:pt x="33859" y="81446"/>
                </a:cubicBezTo>
                <a:cubicBezTo>
                  <a:pt x="33804" y="81420"/>
                  <a:pt x="33744" y="81407"/>
                  <a:pt x="33684" y="81407"/>
                </a:cubicBezTo>
                <a:close/>
                <a:moveTo>
                  <a:pt x="33683" y="83587"/>
                </a:moveTo>
                <a:cubicBezTo>
                  <a:pt x="33683" y="83587"/>
                  <a:pt x="33683" y="83587"/>
                  <a:pt x="33683" y="83587"/>
                </a:cubicBezTo>
                <a:lnTo>
                  <a:pt x="33684" y="83587"/>
                </a:lnTo>
                <a:cubicBezTo>
                  <a:pt x="33684" y="83587"/>
                  <a:pt x="33684" y="83587"/>
                  <a:pt x="33683" y="83587"/>
                </a:cubicBezTo>
                <a:close/>
                <a:moveTo>
                  <a:pt x="36715" y="501"/>
                </a:moveTo>
                <a:cubicBezTo>
                  <a:pt x="40106" y="501"/>
                  <a:pt x="42867" y="3262"/>
                  <a:pt x="42867" y="6654"/>
                </a:cubicBezTo>
                <a:lnTo>
                  <a:pt x="42867" y="79324"/>
                </a:lnTo>
                <a:cubicBezTo>
                  <a:pt x="42867" y="82717"/>
                  <a:pt x="40106" y="85476"/>
                  <a:pt x="36715" y="85476"/>
                </a:cubicBezTo>
                <a:lnTo>
                  <a:pt x="6656" y="85476"/>
                </a:lnTo>
                <a:cubicBezTo>
                  <a:pt x="3262" y="85476"/>
                  <a:pt x="503" y="82717"/>
                  <a:pt x="503" y="79324"/>
                </a:cubicBezTo>
                <a:lnTo>
                  <a:pt x="503" y="6654"/>
                </a:lnTo>
                <a:cubicBezTo>
                  <a:pt x="503" y="3262"/>
                  <a:pt x="3262" y="501"/>
                  <a:pt x="6656" y="501"/>
                </a:cubicBezTo>
                <a:close/>
                <a:moveTo>
                  <a:pt x="6656" y="0"/>
                </a:moveTo>
                <a:cubicBezTo>
                  <a:pt x="2986" y="0"/>
                  <a:pt x="1" y="2985"/>
                  <a:pt x="1" y="6655"/>
                </a:cubicBezTo>
                <a:lnTo>
                  <a:pt x="1" y="79324"/>
                </a:lnTo>
                <a:cubicBezTo>
                  <a:pt x="1" y="82995"/>
                  <a:pt x="2986" y="85980"/>
                  <a:pt x="6656" y="85980"/>
                </a:cubicBezTo>
                <a:lnTo>
                  <a:pt x="36715" y="85980"/>
                </a:lnTo>
                <a:cubicBezTo>
                  <a:pt x="40383" y="85980"/>
                  <a:pt x="43370" y="82993"/>
                  <a:pt x="43370" y="79324"/>
                </a:cubicBezTo>
                <a:lnTo>
                  <a:pt x="43370" y="6655"/>
                </a:lnTo>
                <a:cubicBezTo>
                  <a:pt x="43370" y="2985"/>
                  <a:pt x="40384" y="0"/>
                  <a:pt x="36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46;p66">
            <a:extLst>
              <a:ext uri="{FF2B5EF4-FFF2-40B4-BE49-F238E27FC236}">
                <a16:creationId xmlns:a16="http://schemas.microsoft.com/office/drawing/2014/main" id="{E9D003DA-C868-424B-B5AB-981ECCC3E3F5}"/>
              </a:ext>
            </a:extLst>
          </p:cNvPr>
          <p:cNvSpPr/>
          <p:nvPr/>
        </p:nvSpPr>
        <p:spPr>
          <a:xfrm>
            <a:off x="2897333" y="129632"/>
            <a:ext cx="2991233" cy="4023267"/>
          </a:xfrm>
          <a:custGeom>
            <a:avLst/>
            <a:gdLst/>
            <a:ahLst/>
            <a:cxnLst/>
            <a:rect l="l" t="t" r="r" b="b"/>
            <a:pathLst>
              <a:path w="43370" h="85981" extrusionOk="0">
                <a:moveTo>
                  <a:pt x="25827" y="3794"/>
                </a:moveTo>
                <a:lnTo>
                  <a:pt x="25827" y="4045"/>
                </a:lnTo>
                <a:lnTo>
                  <a:pt x="25845" y="4047"/>
                </a:lnTo>
                <a:cubicBezTo>
                  <a:pt x="25856" y="4066"/>
                  <a:pt x="25857" y="4090"/>
                  <a:pt x="25850" y="4111"/>
                </a:cubicBezTo>
                <a:lnTo>
                  <a:pt x="17205" y="4129"/>
                </a:lnTo>
                <a:lnTo>
                  <a:pt x="17193" y="4382"/>
                </a:lnTo>
                <a:lnTo>
                  <a:pt x="17156" y="4111"/>
                </a:lnTo>
                <a:cubicBezTo>
                  <a:pt x="17147" y="4092"/>
                  <a:pt x="17148" y="4068"/>
                  <a:pt x="17159" y="4048"/>
                </a:cubicBezTo>
                <a:lnTo>
                  <a:pt x="17226" y="4048"/>
                </a:lnTo>
                <a:lnTo>
                  <a:pt x="25807" y="4047"/>
                </a:lnTo>
                <a:lnTo>
                  <a:pt x="25827" y="3794"/>
                </a:lnTo>
                <a:close/>
                <a:moveTo>
                  <a:pt x="17178" y="3543"/>
                </a:moveTo>
                <a:cubicBezTo>
                  <a:pt x="16876" y="3543"/>
                  <a:pt x="16647" y="3775"/>
                  <a:pt x="16647" y="4083"/>
                </a:cubicBezTo>
                <a:cubicBezTo>
                  <a:pt x="16647" y="4395"/>
                  <a:pt x="16881" y="4631"/>
                  <a:pt x="17223" y="4631"/>
                </a:cubicBezTo>
                <a:lnTo>
                  <a:pt x="17227" y="4631"/>
                </a:lnTo>
                <a:lnTo>
                  <a:pt x="25757" y="4630"/>
                </a:lnTo>
                <a:cubicBezTo>
                  <a:pt x="25765" y="4631"/>
                  <a:pt x="25805" y="4633"/>
                  <a:pt x="25812" y="4633"/>
                </a:cubicBezTo>
                <a:cubicBezTo>
                  <a:pt x="26122" y="4633"/>
                  <a:pt x="26357" y="4397"/>
                  <a:pt x="26357" y="4083"/>
                </a:cubicBezTo>
                <a:cubicBezTo>
                  <a:pt x="26357" y="3775"/>
                  <a:pt x="26129" y="3543"/>
                  <a:pt x="25827" y="3543"/>
                </a:cubicBezTo>
                <a:lnTo>
                  <a:pt x="17256" y="3549"/>
                </a:lnTo>
                <a:cubicBezTo>
                  <a:pt x="17245" y="3547"/>
                  <a:pt x="17187" y="3543"/>
                  <a:pt x="17178" y="3543"/>
                </a:cubicBezTo>
                <a:close/>
                <a:moveTo>
                  <a:pt x="41722" y="7196"/>
                </a:moveTo>
                <a:lnTo>
                  <a:pt x="41722" y="78527"/>
                </a:lnTo>
                <a:lnTo>
                  <a:pt x="1739" y="78527"/>
                </a:lnTo>
                <a:lnTo>
                  <a:pt x="1739" y="7196"/>
                </a:lnTo>
                <a:close/>
                <a:moveTo>
                  <a:pt x="1488" y="6694"/>
                </a:moveTo>
                <a:cubicBezTo>
                  <a:pt x="1349" y="6694"/>
                  <a:pt x="1237" y="6806"/>
                  <a:pt x="1237" y="6945"/>
                </a:cubicBezTo>
                <a:lnTo>
                  <a:pt x="1237" y="78778"/>
                </a:lnTo>
                <a:cubicBezTo>
                  <a:pt x="1237" y="78917"/>
                  <a:pt x="1349" y="79029"/>
                  <a:pt x="1488" y="79029"/>
                </a:cubicBezTo>
                <a:lnTo>
                  <a:pt x="41972" y="79029"/>
                </a:lnTo>
                <a:cubicBezTo>
                  <a:pt x="42111" y="79029"/>
                  <a:pt x="42223" y="78917"/>
                  <a:pt x="42223" y="78778"/>
                </a:cubicBezTo>
                <a:lnTo>
                  <a:pt x="42223" y="6945"/>
                </a:lnTo>
                <a:cubicBezTo>
                  <a:pt x="42223" y="6806"/>
                  <a:pt x="42111" y="6694"/>
                  <a:pt x="41972" y="6694"/>
                </a:cubicBezTo>
                <a:close/>
                <a:moveTo>
                  <a:pt x="7894" y="81457"/>
                </a:moveTo>
                <a:cubicBezTo>
                  <a:pt x="7754" y="81457"/>
                  <a:pt x="7642" y="81569"/>
                  <a:pt x="7642" y="81708"/>
                </a:cubicBezTo>
                <a:lnTo>
                  <a:pt x="7642" y="81926"/>
                </a:lnTo>
                <a:cubicBezTo>
                  <a:pt x="7642" y="82065"/>
                  <a:pt x="7754" y="82177"/>
                  <a:pt x="7894" y="82177"/>
                </a:cubicBezTo>
                <a:lnTo>
                  <a:pt x="9495" y="82177"/>
                </a:lnTo>
                <a:cubicBezTo>
                  <a:pt x="9625" y="82177"/>
                  <a:pt x="9734" y="82077"/>
                  <a:pt x="9744" y="81947"/>
                </a:cubicBezTo>
                <a:lnTo>
                  <a:pt x="9764" y="81729"/>
                </a:lnTo>
                <a:cubicBezTo>
                  <a:pt x="9776" y="81582"/>
                  <a:pt x="9660" y="81457"/>
                  <a:pt x="9512" y="81457"/>
                </a:cubicBezTo>
                <a:close/>
                <a:moveTo>
                  <a:pt x="22144" y="81995"/>
                </a:moveTo>
                <a:lnTo>
                  <a:pt x="22144" y="82911"/>
                </a:lnTo>
                <a:lnTo>
                  <a:pt x="21208" y="82911"/>
                </a:lnTo>
                <a:lnTo>
                  <a:pt x="21208" y="81995"/>
                </a:lnTo>
                <a:close/>
                <a:moveTo>
                  <a:pt x="33797" y="83129"/>
                </a:moveTo>
                <a:cubicBezTo>
                  <a:pt x="33798" y="83130"/>
                  <a:pt x="33798" y="83130"/>
                  <a:pt x="33798" y="83131"/>
                </a:cubicBezTo>
                <a:lnTo>
                  <a:pt x="33797" y="83129"/>
                </a:lnTo>
                <a:close/>
                <a:moveTo>
                  <a:pt x="21046" y="81493"/>
                </a:moveTo>
                <a:cubicBezTo>
                  <a:pt x="20857" y="81493"/>
                  <a:pt x="20705" y="81646"/>
                  <a:pt x="20706" y="81835"/>
                </a:cubicBezTo>
                <a:lnTo>
                  <a:pt x="20706" y="83091"/>
                </a:lnTo>
                <a:cubicBezTo>
                  <a:pt x="20706" y="83268"/>
                  <a:pt x="20860" y="83413"/>
                  <a:pt x="21048" y="83413"/>
                </a:cubicBezTo>
                <a:lnTo>
                  <a:pt x="22304" y="83413"/>
                </a:lnTo>
                <a:lnTo>
                  <a:pt x="22304" y="83415"/>
                </a:lnTo>
                <a:cubicBezTo>
                  <a:pt x="22492" y="83415"/>
                  <a:pt x="22645" y="83268"/>
                  <a:pt x="22646" y="83091"/>
                </a:cubicBezTo>
                <a:lnTo>
                  <a:pt x="22646" y="81835"/>
                </a:lnTo>
                <a:cubicBezTo>
                  <a:pt x="22646" y="81647"/>
                  <a:pt x="22500" y="81493"/>
                  <a:pt x="22322" y="81493"/>
                </a:cubicBezTo>
                <a:lnTo>
                  <a:pt x="21048" y="81493"/>
                </a:lnTo>
                <a:cubicBezTo>
                  <a:pt x="21047" y="81493"/>
                  <a:pt x="21047" y="81493"/>
                  <a:pt x="21046" y="81493"/>
                </a:cubicBezTo>
                <a:close/>
                <a:moveTo>
                  <a:pt x="33684" y="81407"/>
                </a:moveTo>
                <a:cubicBezTo>
                  <a:pt x="33624" y="81407"/>
                  <a:pt x="33563" y="81420"/>
                  <a:pt x="33508" y="81446"/>
                </a:cubicBezTo>
                <a:cubicBezTo>
                  <a:pt x="33483" y="81458"/>
                  <a:pt x="33460" y="81476"/>
                  <a:pt x="33441" y="81496"/>
                </a:cubicBezTo>
                <a:lnTo>
                  <a:pt x="32861" y="82093"/>
                </a:lnTo>
                <a:cubicBezTo>
                  <a:pt x="32755" y="82198"/>
                  <a:pt x="32695" y="82342"/>
                  <a:pt x="32696" y="82490"/>
                </a:cubicBezTo>
                <a:cubicBezTo>
                  <a:pt x="32696" y="82668"/>
                  <a:pt x="32777" y="82796"/>
                  <a:pt x="32861" y="82904"/>
                </a:cubicBezTo>
                <a:lnTo>
                  <a:pt x="33442" y="83485"/>
                </a:lnTo>
                <a:cubicBezTo>
                  <a:pt x="33505" y="83551"/>
                  <a:pt x="33593" y="83587"/>
                  <a:pt x="33683" y="83587"/>
                </a:cubicBezTo>
                <a:lnTo>
                  <a:pt x="33683" y="83587"/>
                </a:lnTo>
                <a:cubicBezTo>
                  <a:pt x="33987" y="83585"/>
                  <a:pt x="34139" y="83219"/>
                  <a:pt x="33924" y="83004"/>
                </a:cubicBezTo>
                <a:lnTo>
                  <a:pt x="33411" y="82490"/>
                </a:lnTo>
                <a:lnTo>
                  <a:pt x="33925" y="81975"/>
                </a:lnTo>
                <a:cubicBezTo>
                  <a:pt x="34060" y="81842"/>
                  <a:pt x="34060" y="81626"/>
                  <a:pt x="33925" y="81493"/>
                </a:cubicBezTo>
                <a:cubicBezTo>
                  <a:pt x="33906" y="81475"/>
                  <a:pt x="33883" y="81458"/>
                  <a:pt x="33859" y="81446"/>
                </a:cubicBezTo>
                <a:cubicBezTo>
                  <a:pt x="33804" y="81420"/>
                  <a:pt x="33744" y="81407"/>
                  <a:pt x="33684" y="81407"/>
                </a:cubicBezTo>
                <a:close/>
                <a:moveTo>
                  <a:pt x="33683" y="83587"/>
                </a:moveTo>
                <a:cubicBezTo>
                  <a:pt x="33683" y="83587"/>
                  <a:pt x="33683" y="83587"/>
                  <a:pt x="33683" y="83587"/>
                </a:cubicBezTo>
                <a:lnTo>
                  <a:pt x="33684" y="83587"/>
                </a:lnTo>
                <a:cubicBezTo>
                  <a:pt x="33684" y="83587"/>
                  <a:pt x="33684" y="83587"/>
                  <a:pt x="33683" y="83587"/>
                </a:cubicBezTo>
                <a:close/>
                <a:moveTo>
                  <a:pt x="36715" y="501"/>
                </a:moveTo>
                <a:cubicBezTo>
                  <a:pt x="40106" y="501"/>
                  <a:pt x="42867" y="3262"/>
                  <a:pt x="42867" y="6654"/>
                </a:cubicBezTo>
                <a:lnTo>
                  <a:pt x="42867" y="79324"/>
                </a:lnTo>
                <a:cubicBezTo>
                  <a:pt x="42867" y="82717"/>
                  <a:pt x="40106" y="85476"/>
                  <a:pt x="36715" y="85476"/>
                </a:cubicBezTo>
                <a:lnTo>
                  <a:pt x="6656" y="85476"/>
                </a:lnTo>
                <a:cubicBezTo>
                  <a:pt x="3262" y="85476"/>
                  <a:pt x="503" y="82717"/>
                  <a:pt x="503" y="79324"/>
                </a:cubicBezTo>
                <a:lnTo>
                  <a:pt x="503" y="6654"/>
                </a:lnTo>
                <a:cubicBezTo>
                  <a:pt x="503" y="3262"/>
                  <a:pt x="3262" y="501"/>
                  <a:pt x="6656" y="501"/>
                </a:cubicBezTo>
                <a:close/>
                <a:moveTo>
                  <a:pt x="6656" y="0"/>
                </a:moveTo>
                <a:cubicBezTo>
                  <a:pt x="2986" y="0"/>
                  <a:pt x="1" y="2985"/>
                  <a:pt x="1" y="6655"/>
                </a:cubicBezTo>
                <a:lnTo>
                  <a:pt x="1" y="79324"/>
                </a:lnTo>
                <a:cubicBezTo>
                  <a:pt x="1" y="82995"/>
                  <a:pt x="2986" y="85980"/>
                  <a:pt x="6656" y="85980"/>
                </a:cubicBezTo>
                <a:lnTo>
                  <a:pt x="36715" y="85980"/>
                </a:lnTo>
                <a:cubicBezTo>
                  <a:pt x="40383" y="85980"/>
                  <a:pt x="43370" y="82993"/>
                  <a:pt x="43370" y="79324"/>
                </a:cubicBezTo>
                <a:lnTo>
                  <a:pt x="43370" y="6655"/>
                </a:lnTo>
                <a:cubicBezTo>
                  <a:pt x="43370" y="2985"/>
                  <a:pt x="40384" y="0"/>
                  <a:pt x="36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294334A2-4662-495B-8368-28AD09D8B272}"/>
              </a:ext>
            </a:extLst>
          </p:cNvPr>
          <p:cNvPicPr>
            <a:picLocks noChangeAspect="1"/>
          </p:cNvPicPr>
          <p:nvPr/>
        </p:nvPicPr>
        <p:blipFill>
          <a:blip r:embed="rId4"/>
          <a:stretch>
            <a:fillRect/>
          </a:stretch>
        </p:blipFill>
        <p:spPr>
          <a:xfrm>
            <a:off x="3009901" y="474059"/>
            <a:ext cx="2764208" cy="3337985"/>
          </a:xfrm>
          <a:prstGeom prst="rect">
            <a:avLst/>
          </a:prstGeom>
        </p:spPr>
      </p:pic>
      <p:grpSp>
        <p:nvGrpSpPr>
          <p:cNvPr id="22" name="Google Shape;10654;p79">
            <a:extLst>
              <a:ext uri="{FF2B5EF4-FFF2-40B4-BE49-F238E27FC236}">
                <a16:creationId xmlns:a16="http://schemas.microsoft.com/office/drawing/2014/main" id="{11DB2773-B2B6-40F6-9EC4-01AE9071C201}"/>
              </a:ext>
            </a:extLst>
          </p:cNvPr>
          <p:cNvGrpSpPr/>
          <p:nvPr/>
        </p:nvGrpSpPr>
        <p:grpSpPr>
          <a:xfrm>
            <a:off x="1730093" y="3002606"/>
            <a:ext cx="1110956" cy="828489"/>
            <a:chOff x="5216456" y="3725484"/>
            <a:chExt cx="356196" cy="265631"/>
          </a:xfrm>
          <a:solidFill>
            <a:srgbClr val="00CC66"/>
          </a:solidFill>
        </p:grpSpPr>
        <p:sp>
          <p:nvSpPr>
            <p:cNvPr id="23" name="Google Shape;10655;p79">
              <a:extLst>
                <a:ext uri="{FF2B5EF4-FFF2-40B4-BE49-F238E27FC236}">
                  <a16:creationId xmlns:a16="http://schemas.microsoft.com/office/drawing/2014/main" id="{541BC132-95FC-4DFC-8910-3D659B746B1B}"/>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56;p79">
              <a:extLst>
                <a:ext uri="{FF2B5EF4-FFF2-40B4-BE49-F238E27FC236}">
                  <a16:creationId xmlns:a16="http://schemas.microsoft.com/office/drawing/2014/main" id="{4C702AD4-B1C7-49B0-BE34-86FFBA150B1B}"/>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15;p44">
            <a:extLst>
              <a:ext uri="{FF2B5EF4-FFF2-40B4-BE49-F238E27FC236}">
                <a16:creationId xmlns:a16="http://schemas.microsoft.com/office/drawing/2014/main" id="{3441CF49-F263-48A0-B090-60AB695DFD99}"/>
              </a:ext>
            </a:extLst>
          </p:cNvPr>
          <p:cNvSpPr txBox="1">
            <a:spLocks/>
          </p:cNvSpPr>
          <p:nvPr/>
        </p:nvSpPr>
        <p:spPr>
          <a:xfrm>
            <a:off x="128851" y="3859068"/>
            <a:ext cx="1599771" cy="3594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dirty="0"/>
              <a:t>Search Tools</a:t>
            </a:r>
          </a:p>
        </p:txBody>
      </p:sp>
      <p:grpSp>
        <p:nvGrpSpPr>
          <p:cNvPr id="26" name="Google Shape;12547;p82">
            <a:extLst>
              <a:ext uri="{FF2B5EF4-FFF2-40B4-BE49-F238E27FC236}">
                <a16:creationId xmlns:a16="http://schemas.microsoft.com/office/drawing/2014/main" id="{F5E7B54C-547E-4F86-AE1A-BE0D0DA9C39B}"/>
              </a:ext>
            </a:extLst>
          </p:cNvPr>
          <p:cNvGrpSpPr/>
          <p:nvPr/>
        </p:nvGrpSpPr>
        <p:grpSpPr>
          <a:xfrm>
            <a:off x="379409" y="4281872"/>
            <a:ext cx="713022" cy="587973"/>
            <a:chOff x="3074027" y="1983777"/>
            <a:chExt cx="380604" cy="313854"/>
          </a:xfrm>
        </p:grpSpPr>
        <p:sp>
          <p:nvSpPr>
            <p:cNvPr id="27" name="Google Shape;12548;p82">
              <a:extLst>
                <a:ext uri="{FF2B5EF4-FFF2-40B4-BE49-F238E27FC236}">
                  <a16:creationId xmlns:a16="http://schemas.microsoft.com/office/drawing/2014/main" id="{E0043E39-04F8-462A-A005-79C28825E6C7}"/>
                </a:ext>
              </a:extLst>
            </p:cNvPr>
            <p:cNvSpPr/>
            <p:nvPr/>
          </p:nvSpPr>
          <p:spPr>
            <a:xfrm>
              <a:off x="3130608" y="1984886"/>
              <a:ext cx="324023" cy="312745"/>
            </a:xfrm>
            <a:custGeom>
              <a:avLst/>
              <a:gdLst/>
              <a:ahLst/>
              <a:cxnLst/>
              <a:rect l="l" t="t" r="r" b="b"/>
              <a:pathLst>
                <a:path w="10228" h="9872" extrusionOk="0">
                  <a:moveTo>
                    <a:pt x="3918" y="5704"/>
                  </a:moveTo>
                  <a:cubicBezTo>
                    <a:pt x="3941" y="5752"/>
                    <a:pt x="3989" y="5811"/>
                    <a:pt x="4049" y="5847"/>
                  </a:cubicBezTo>
                  <a:cubicBezTo>
                    <a:pt x="4096" y="5895"/>
                    <a:pt x="4156" y="5942"/>
                    <a:pt x="4203" y="5990"/>
                  </a:cubicBezTo>
                  <a:lnTo>
                    <a:pt x="3430" y="6764"/>
                  </a:lnTo>
                  <a:lnTo>
                    <a:pt x="3144" y="6478"/>
                  </a:lnTo>
                  <a:lnTo>
                    <a:pt x="3918" y="5704"/>
                  </a:lnTo>
                  <a:close/>
                  <a:moveTo>
                    <a:pt x="6466" y="1"/>
                  </a:moveTo>
                  <a:cubicBezTo>
                    <a:pt x="5537" y="1"/>
                    <a:pt x="4692" y="358"/>
                    <a:pt x="4037" y="1001"/>
                  </a:cubicBezTo>
                  <a:cubicBezTo>
                    <a:pt x="3394" y="1644"/>
                    <a:pt x="3037" y="2501"/>
                    <a:pt x="3037" y="3430"/>
                  </a:cubicBezTo>
                  <a:cubicBezTo>
                    <a:pt x="3037" y="4156"/>
                    <a:pt x="3263" y="4859"/>
                    <a:pt x="3691" y="5430"/>
                  </a:cubicBezTo>
                  <a:lnTo>
                    <a:pt x="2894" y="6240"/>
                  </a:lnTo>
                  <a:lnTo>
                    <a:pt x="2846" y="6192"/>
                  </a:lnTo>
                  <a:cubicBezTo>
                    <a:pt x="2816" y="6162"/>
                    <a:pt x="2772" y="6148"/>
                    <a:pt x="2727" y="6148"/>
                  </a:cubicBezTo>
                  <a:cubicBezTo>
                    <a:pt x="2682" y="6148"/>
                    <a:pt x="2638" y="6162"/>
                    <a:pt x="2608" y="6192"/>
                  </a:cubicBezTo>
                  <a:lnTo>
                    <a:pt x="1501" y="7288"/>
                  </a:lnTo>
                  <a:cubicBezTo>
                    <a:pt x="1441" y="7347"/>
                    <a:pt x="1441" y="7466"/>
                    <a:pt x="1501" y="7538"/>
                  </a:cubicBezTo>
                  <a:cubicBezTo>
                    <a:pt x="1530" y="7561"/>
                    <a:pt x="1575" y="7573"/>
                    <a:pt x="1620" y="7573"/>
                  </a:cubicBezTo>
                  <a:cubicBezTo>
                    <a:pt x="1664" y="7573"/>
                    <a:pt x="1709" y="7561"/>
                    <a:pt x="1739" y="7538"/>
                  </a:cubicBezTo>
                  <a:lnTo>
                    <a:pt x="2727" y="6549"/>
                  </a:lnTo>
                  <a:lnTo>
                    <a:pt x="2775" y="6597"/>
                  </a:lnTo>
                  <a:lnTo>
                    <a:pt x="3287" y="7121"/>
                  </a:lnTo>
                  <a:lnTo>
                    <a:pt x="3334" y="7157"/>
                  </a:lnTo>
                  <a:lnTo>
                    <a:pt x="1048" y="9455"/>
                  </a:lnTo>
                  <a:lnTo>
                    <a:pt x="417" y="8824"/>
                  </a:lnTo>
                  <a:lnTo>
                    <a:pt x="1251" y="7990"/>
                  </a:lnTo>
                  <a:cubicBezTo>
                    <a:pt x="1310" y="7931"/>
                    <a:pt x="1310" y="7811"/>
                    <a:pt x="1251" y="7752"/>
                  </a:cubicBezTo>
                  <a:cubicBezTo>
                    <a:pt x="1221" y="7722"/>
                    <a:pt x="1176" y="7707"/>
                    <a:pt x="1132" y="7707"/>
                  </a:cubicBezTo>
                  <a:cubicBezTo>
                    <a:pt x="1087" y="7707"/>
                    <a:pt x="1042" y="7722"/>
                    <a:pt x="1013" y="7752"/>
                  </a:cubicBezTo>
                  <a:lnTo>
                    <a:pt x="48" y="8716"/>
                  </a:lnTo>
                  <a:cubicBezTo>
                    <a:pt x="12" y="8752"/>
                    <a:pt x="1" y="8800"/>
                    <a:pt x="1" y="8835"/>
                  </a:cubicBezTo>
                  <a:cubicBezTo>
                    <a:pt x="1" y="8883"/>
                    <a:pt x="12" y="8931"/>
                    <a:pt x="48" y="8954"/>
                  </a:cubicBezTo>
                  <a:lnTo>
                    <a:pt x="905" y="9824"/>
                  </a:lnTo>
                  <a:cubicBezTo>
                    <a:pt x="941" y="9847"/>
                    <a:pt x="989" y="9871"/>
                    <a:pt x="1024" y="9871"/>
                  </a:cubicBezTo>
                  <a:cubicBezTo>
                    <a:pt x="1072" y="9871"/>
                    <a:pt x="1120" y="9847"/>
                    <a:pt x="1144" y="9824"/>
                  </a:cubicBezTo>
                  <a:lnTo>
                    <a:pt x="3691" y="7276"/>
                  </a:lnTo>
                  <a:cubicBezTo>
                    <a:pt x="3727" y="7252"/>
                    <a:pt x="3739" y="7204"/>
                    <a:pt x="3739" y="7157"/>
                  </a:cubicBezTo>
                  <a:cubicBezTo>
                    <a:pt x="3739" y="7109"/>
                    <a:pt x="3715" y="7073"/>
                    <a:pt x="3691" y="7038"/>
                  </a:cubicBezTo>
                  <a:lnTo>
                    <a:pt x="3644" y="6990"/>
                  </a:lnTo>
                  <a:lnTo>
                    <a:pt x="4453" y="6192"/>
                  </a:lnTo>
                  <a:cubicBezTo>
                    <a:pt x="4942" y="6549"/>
                    <a:pt x="5537" y="6776"/>
                    <a:pt x="6144" y="6835"/>
                  </a:cubicBezTo>
                  <a:lnTo>
                    <a:pt x="6168" y="6835"/>
                  </a:lnTo>
                  <a:cubicBezTo>
                    <a:pt x="6251" y="6835"/>
                    <a:pt x="6323" y="6776"/>
                    <a:pt x="6323" y="6680"/>
                  </a:cubicBezTo>
                  <a:cubicBezTo>
                    <a:pt x="6347" y="6597"/>
                    <a:pt x="6263" y="6502"/>
                    <a:pt x="6180" y="6502"/>
                  </a:cubicBezTo>
                  <a:cubicBezTo>
                    <a:pt x="5465" y="6442"/>
                    <a:pt x="4799" y="6121"/>
                    <a:pt x="4287" y="5609"/>
                  </a:cubicBezTo>
                  <a:cubicBezTo>
                    <a:pt x="4192" y="5525"/>
                    <a:pt x="4120" y="5430"/>
                    <a:pt x="4049" y="5347"/>
                  </a:cubicBezTo>
                  <a:cubicBezTo>
                    <a:pt x="3620" y="4787"/>
                    <a:pt x="3382" y="4132"/>
                    <a:pt x="3382" y="3418"/>
                  </a:cubicBezTo>
                  <a:cubicBezTo>
                    <a:pt x="3382" y="2608"/>
                    <a:pt x="3703" y="1835"/>
                    <a:pt x="4287" y="1239"/>
                  </a:cubicBezTo>
                  <a:cubicBezTo>
                    <a:pt x="4870" y="656"/>
                    <a:pt x="5644" y="322"/>
                    <a:pt x="6478" y="322"/>
                  </a:cubicBezTo>
                  <a:cubicBezTo>
                    <a:pt x="7299" y="322"/>
                    <a:pt x="8073" y="656"/>
                    <a:pt x="8668" y="1239"/>
                  </a:cubicBezTo>
                  <a:cubicBezTo>
                    <a:pt x="9871" y="2442"/>
                    <a:pt x="9871" y="4394"/>
                    <a:pt x="8668" y="5597"/>
                  </a:cubicBezTo>
                  <a:cubicBezTo>
                    <a:pt x="8156" y="6097"/>
                    <a:pt x="7537" y="6395"/>
                    <a:pt x="6835" y="6478"/>
                  </a:cubicBezTo>
                  <a:cubicBezTo>
                    <a:pt x="6739" y="6490"/>
                    <a:pt x="6668" y="6561"/>
                    <a:pt x="6680" y="6668"/>
                  </a:cubicBezTo>
                  <a:cubicBezTo>
                    <a:pt x="6702" y="6757"/>
                    <a:pt x="6765" y="6825"/>
                    <a:pt x="6859" y="6825"/>
                  </a:cubicBezTo>
                  <a:cubicBezTo>
                    <a:pt x="6867" y="6825"/>
                    <a:pt x="6874" y="6824"/>
                    <a:pt x="6882" y="6823"/>
                  </a:cubicBezTo>
                  <a:cubicBezTo>
                    <a:pt x="7656" y="6728"/>
                    <a:pt x="8371" y="6383"/>
                    <a:pt x="8918" y="5835"/>
                  </a:cubicBezTo>
                  <a:cubicBezTo>
                    <a:pt x="10228" y="4513"/>
                    <a:pt x="10228" y="2335"/>
                    <a:pt x="8883" y="1001"/>
                  </a:cubicBezTo>
                  <a:cubicBezTo>
                    <a:pt x="8252" y="358"/>
                    <a:pt x="7382" y="1"/>
                    <a:pt x="64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549;p82">
              <a:extLst>
                <a:ext uri="{FF2B5EF4-FFF2-40B4-BE49-F238E27FC236}">
                  <a16:creationId xmlns:a16="http://schemas.microsoft.com/office/drawing/2014/main" id="{8BD743CF-441E-4CFC-8DEB-5081AB0B6594}"/>
                </a:ext>
              </a:extLst>
            </p:cNvPr>
            <p:cNvSpPr/>
            <p:nvPr/>
          </p:nvSpPr>
          <p:spPr>
            <a:xfrm>
              <a:off x="3243008" y="2008678"/>
              <a:ext cx="185613" cy="169741"/>
            </a:xfrm>
            <a:custGeom>
              <a:avLst/>
              <a:gdLst/>
              <a:ahLst/>
              <a:cxnLst/>
              <a:rect l="l" t="t" r="r" b="b"/>
              <a:pathLst>
                <a:path w="5859" h="5358" extrusionOk="0">
                  <a:moveTo>
                    <a:pt x="2918" y="333"/>
                  </a:moveTo>
                  <a:cubicBezTo>
                    <a:pt x="3513" y="333"/>
                    <a:pt x="4108" y="560"/>
                    <a:pt x="4561" y="1024"/>
                  </a:cubicBezTo>
                  <a:cubicBezTo>
                    <a:pt x="5489" y="1929"/>
                    <a:pt x="5489" y="3417"/>
                    <a:pt x="4561" y="4322"/>
                  </a:cubicBezTo>
                  <a:cubicBezTo>
                    <a:pt x="4108" y="4780"/>
                    <a:pt x="3510" y="5010"/>
                    <a:pt x="2912" y="5010"/>
                  </a:cubicBezTo>
                  <a:cubicBezTo>
                    <a:pt x="2313" y="5010"/>
                    <a:pt x="1715" y="4780"/>
                    <a:pt x="1263" y="4322"/>
                  </a:cubicBezTo>
                  <a:cubicBezTo>
                    <a:pt x="346" y="3417"/>
                    <a:pt x="346" y="1929"/>
                    <a:pt x="1263" y="1024"/>
                  </a:cubicBezTo>
                  <a:cubicBezTo>
                    <a:pt x="1727" y="560"/>
                    <a:pt x="2322" y="333"/>
                    <a:pt x="2918" y="333"/>
                  </a:cubicBezTo>
                  <a:close/>
                  <a:moveTo>
                    <a:pt x="2930" y="0"/>
                  </a:moveTo>
                  <a:cubicBezTo>
                    <a:pt x="2245" y="0"/>
                    <a:pt x="1560" y="262"/>
                    <a:pt x="1036" y="786"/>
                  </a:cubicBezTo>
                  <a:cubicBezTo>
                    <a:pt x="1" y="1822"/>
                    <a:pt x="1" y="3524"/>
                    <a:pt x="1036" y="4560"/>
                  </a:cubicBezTo>
                  <a:cubicBezTo>
                    <a:pt x="1560" y="5084"/>
                    <a:pt x="2239" y="5358"/>
                    <a:pt x="2930" y="5358"/>
                  </a:cubicBezTo>
                  <a:cubicBezTo>
                    <a:pt x="3608" y="5358"/>
                    <a:pt x="4299" y="5084"/>
                    <a:pt x="4823" y="4560"/>
                  </a:cubicBezTo>
                  <a:cubicBezTo>
                    <a:pt x="5858" y="3524"/>
                    <a:pt x="5858" y="1822"/>
                    <a:pt x="4823" y="786"/>
                  </a:cubicBezTo>
                  <a:cubicBezTo>
                    <a:pt x="4299" y="262"/>
                    <a:pt x="3614" y="0"/>
                    <a:pt x="29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550;p82">
              <a:extLst>
                <a:ext uri="{FF2B5EF4-FFF2-40B4-BE49-F238E27FC236}">
                  <a16:creationId xmlns:a16="http://schemas.microsoft.com/office/drawing/2014/main" id="{0702B063-BAAF-45A6-88DE-80EB144378B3}"/>
                </a:ext>
              </a:extLst>
            </p:cNvPr>
            <p:cNvSpPr/>
            <p:nvPr/>
          </p:nvSpPr>
          <p:spPr>
            <a:xfrm>
              <a:off x="3074027" y="1983777"/>
              <a:ext cx="155802" cy="163342"/>
            </a:xfrm>
            <a:custGeom>
              <a:avLst/>
              <a:gdLst/>
              <a:ahLst/>
              <a:cxnLst/>
              <a:rect l="l" t="t" r="r" b="b"/>
              <a:pathLst>
                <a:path w="4918" h="5156" extrusionOk="0">
                  <a:moveTo>
                    <a:pt x="2370" y="0"/>
                  </a:moveTo>
                  <a:cubicBezTo>
                    <a:pt x="1917" y="24"/>
                    <a:pt x="1489" y="155"/>
                    <a:pt x="1120" y="405"/>
                  </a:cubicBezTo>
                  <a:cubicBezTo>
                    <a:pt x="596" y="750"/>
                    <a:pt x="239" y="1286"/>
                    <a:pt x="120" y="1893"/>
                  </a:cubicBezTo>
                  <a:cubicBezTo>
                    <a:pt x="1" y="2501"/>
                    <a:pt x="120" y="3132"/>
                    <a:pt x="477" y="3655"/>
                  </a:cubicBezTo>
                  <a:cubicBezTo>
                    <a:pt x="913" y="4319"/>
                    <a:pt x="1643" y="4696"/>
                    <a:pt x="2409" y="4696"/>
                  </a:cubicBezTo>
                  <a:cubicBezTo>
                    <a:pt x="2605" y="4696"/>
                    <a:pt x="2804" y="4671"/>
                    <a:pt x="3001" y="4620"/>
                  </a:cubicBezTo>
                  <a:lnTo>
                    <a:pt x="4108" y="5144"/>
                  </a:lnTo>
                  <a:cubicBezTo>
                    <a:pt x="4132" y="5156"/>
                    <a:pt x="4156" y="5156"/>
                    <a:pt x="4180" y="5156"/>
                  </a:cubicBezTo>
                  <a:cubicBezTo>
                    <a:pt x="4215" y="5156"/>
                    <a:pt x="4239" y="5144"/>
                    <a:pt x="4275" y="5120"/>
                  </a:cubicBezTo>
                  <a:cubicBezTo>
                    <a:pt x="4311" y="5096"/>
                    <a:pt x="4346" y="5037"/>
                    <a:pt x="4346" y="4977"/>
                  </a:cubicBezTo>
                  <a:lnTo>
                    <a:pt x="4287" y="3751"/>
                  </a:lnTo>
                  <a:cubicBezTo>
                    <a:pt x="4882" y="2989"/>
                    <a:pt x="4918" y="1893"/>
                    <a:pt x="4358" y="1084"/>
                  </a:cubicBezTo>
                  <a:cubicBezTo>
                    <a:pt x="4061" y="631"/>
                    <a:pt x="3608" y="286"/>
                    <a:pt x="3084" y="143"/>
                  </a:cubicBezTo>
                  <a:cubicBezTo>
                    <a:pt x="3065" y="136"/>
                    <a:pt x="3047" y="133"/>
                    <a:pt x="3029" y="133"/>
                  </a:cubicBezTo>
                  <a:cubicBezTo>
                    <a:pt x="2958" y="133"/>
                    <a:pt x="2899" y="186"/>
                    <a:pt x="2870" y="262"/>
                  </a:cubicBezTo>
                  <a:cubicBezTo>
                    <a:pt x="2846" y="346"/>
                    <a:pt x="2906" y="441"/>
                    <a:pt x="2989" y="465"/>
                  </a:cubicBezTo>
                  <a:cubicBezTo>
                    <a:pt x="3441" y="607"/>
                    <a:pt x="3822" y="881"/>
                    <a:pt x="4096" y="1274"/>
                  </a:cubicBezTo>
                  <a:cubicBezTo>
                    <a:pt x="4584" y="2001"/>
                    <a:pt x="4537" y="2941"/>
                    <a:pt x="4001" y="3620"/>
                  </a:cubicBezTo>
                  <a:cubicBezTo>
                    <a:pt x="3977" y="3655"/>
                    <a:pt x="3965" y="3703"/>
                    <a:pt x="3977" y="3739"/>
                  </a:cubicBezTo>
                  <a:lnTo>
                    <a:pt x="4013" y="4739"/>
                  </a:lnTo>
                  <a:lnTo>
                    <a:pt x="3108" y="4310"/>
                  </a:lnTo>
                  <a:cubicBezTo>
                    <a:pt x="3084" y="4298"/>
                    <a:pt x="3037" y="4298"/>
                    <a:pt x="2989" y="4298"/>
                  </a:cubicBezTo>
                  <a:cubicBezTo>
                    <a:pt x="2810" y="4346"/>
                    <a:pt x="2620" y="4370"/>
                    <a:pt x="2441" y="4370"/>
                  </a:cubicBezTo>
                  <a:cubicBezTo>
                    <a:pt x="1787" y="4370"/>
                    <a:pt x="1155" y="4036"/>
                    <a:pt x="774" y="3477"/>
                  </a:cubicBezTo>
                  <a:cubicBezTo>
                    <a:pt x="477" y="3024"/>
                    <a:pt x="370" y="2489"/>
                    <a:pt x="477" y="1965"/>
                  </a:cubicBezTo>
                  <a:cubicBezTo>
                    <a:pt x="584" y="1453"/>
                    <a:pt x="882" y="988"/>
                    <a:pt x="1322" y="691"/>
                  </a:cubicBezTo>
                  <a:cubicBezTo>
                    <a:pt x="1632" y="477"/>
                    <a:pt x="2013" y="357"/>
                    <a:pt x="2382" y="346"/>
                  </a:cubicBezTo>
                  <a:cubicBezTo>
                    <a:pt x="2465" y="346"/>
                    <a:pt x="2549" y="274"/>
                    <a:pt x="2549" y="167"/>
                  </a:cubicBezTo>
                  <a:cubicBezTo>
                    <a:pt x="2549" y="84"/>
                    <a:pt x="2465" y="0"/>
                    <a:pt x="23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551;p82">
              <a:extLst>
                <a:ext uri="{FF2B5EF4-FFF2-40B4-BE49-F238E27FC236}">
                  <a16:creationId xmlns:a16="http://schemas.microsoft.com/office/drawing/2014/main" id="{4F554A8A-5DFD-4508-9599-4FA0BF3D6BC7}"/>
                </a:ext>
              </a:extLst>
            </p:cNvPr>
            <p:cNvSpPr/>
            <p:nvPr/>
          </p:nvSpPr>
          <p:spPr>
            <a:xfrm>
              <a:off x="3135518" y="2038077"/>
              <a:ext cx="28322" cy="54363"/>
            </a:xfrm>
            <a:custGeom>
              <a:avLst/>
              <a:gdLst/>
              <a:ahLst/>
              <a:cxnLst/>
              <a:rect l="l" t="t" r="r" b="b"/>
              <a:pathLst>
                <a:path w="894" h="1716" extrusionOk="0">
                  <a:moveTo>
                    <a:pt x="179" y="1"/>
                  </a:moveTo>
                  <a:cubicBezTo>
                    <a:pt x="84" y="1"/>
                    <a:pt x="12" y="84"/>
                    <a:pt x="12" y="167"/>
                  </a:cubicBezTo>
                  <a:cubicBezTo>
                    <a:pt x="12" y="263"/>
                    <a:pt x="84" y="334"/>
                    <a:pt x="179" y="334"/>
                  </a:cubicBezTo>
                  <a:lnTo>
                    <a:pt x="262" y="334"/>
                  </a:lnTo>
                  <a:lnTo>
                    <a:pt x="262" y="1394"/>
                  </a:lnTo>
                  <a:lnTo>
                    <a:pt x="155" y="1394"/>
                  </a:lnTo>
                  <a:cubicBezTo>
                    <a:pt x="72" y="1394"/>
                    <a:pt x="0" y="1465"/>
                    <a:pt x="0" y="1549"/>
                  </a:cubicBezTo>
                  <a:cubicBezTo>
                    <a:pt x="0" y="1644"/>
                    <a:pt x="72" y="1715"/>
                    <a:pt x="155" y="1715"/>
                  </a:cubicBezTo>
                  <a:lnTo>
                    <a:pt x="727" y="1715"/>
                  </a:lnTo>
                  <a:cubicBezTo>
                    <a:pt x="810" y="1715"/>
                    <a:pt x="893" y="1644"/>
                    <a:pt x="893" y="1549"/>
                  </a:cubicBezTo>
                  <a:cubicBezTo>
                    <a:pt x="893" y="1465"/>
                    <a:pt x="834" y="1394"/>
                    <a:pt x="727" y="1394"/>
                  </a:cubicBezTo>
                  <a:lnTo>
                    <a:pt x="608" y="1394"/>
                  </a:lnTo>
                  <a:lnTo>
                    <a:pt x="608" y="167"/>
                  </a:lnTo>
                  <a:cubicBezTo>
                    <a:pt x="608" y="84"/>
                    <a:pt x="536" y="1"/>
                    <a:pt x="4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552;p82">
              <a:extLst>
                <a:ext uri="{FF2B5EF4-FFF2-40B4-BE49-F238E27FC236}">
                  <a16:creationId xmlns:a16="http://schemas.microsoft.com/office/drawing/2014/main" id="{322CD726-F145-449D-9627-BE49330CD6A3}"/>
                </a:ext>
              </a:extLst>
            </p:cNvPr>
            <p:cNvSpPr/>
            <p:nvPr/>
          </p:nvSpPr>
          <p:spPr>
            <a:xfrm>
              <a:off x="3138908" y="2021096"/>
              <a:ext cx="16252" cy="16252"/>
            </a:xfrm>
            <a:custGeom>
              <a:avLst/>
              <a:gdLst/>
              <a:ahLst/>
              <a:cxnLst/>
              <a:rect l="l" t="t" r="r" b="b"/>
              <a:pathLst>
                <a:path w="513" h="513" extrusionOk="0">
                  <a:moveTo>
                    <a:pt x="262" y="1"/>
                  </a:moveTo>
                  <a:cubicBezTo>
                    <a:pt x="131" y="1"/>
                    <a:pt x="0" y="120"/>
                    <a:pt x="0" y="263"/>
                  </a:cubicBezTo>
                  <a:cubicBezTo>
                    <a:pt x="0" y="394"/>
                    <a:pt x="120" y="513"/>
                    <a:pt x="262" y="513"/>
                  </a:cubicBezTo>
                  <a:cubicBezTo>
                    <a:pt x="393" y="513"/>
                    <a:pt x="512" y="394"/>
                    <a:pt x="512" y="263"/>
                  </a:cubicBezTo>
                  <a:cubicBezTo>
                    <a:pt x="512" y="120"/>
                    <a:pt x="393"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79;p40">
            <a:extLst>
              <a:ext uri="{FF2B5EF4-FFF2-40B4-BE49-F238E27FC236}">
                <a16:creationId xmlns:a16="http://schemas.microsoft.com/office/drawing/2014/main" id="{8E0D35E3-849D-4D4A-A05F-E98C2DDE9057}"/>
              </a:ext>
            </a:extLst>
          </p:cNvPr>
          <p:cNvSpPr txBox="1">
            <a:spLocks/>
          </p:cNvSpPr>
          <p:nvPr/>
        </p:nvSpPr>
        <p:spPr>
          <a:xfrm>
            <a:off x="-49290" y="229020"/>
            <a:ext cx="2726266" cy="548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400"/>
              <a:buFont typeface="Montserrat ExtraBold"/>
              <a:buNone/>
              <a:defRPr sz="24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ctr"/>
            <a:r>
              <a:rPr lang="en-US" sz="1800"/>
              <a:t>New feature</a:t>
            </a:r>
            <a:endParaRPr lang="en-US" sz="1800" dirty="0"/>
          </a:p>
        </p:txBody>
      </p:sp>
      <p:sp>
        <p:nvSpPr>
          <p:cNvPr id="19" name="Google Shape;207;p43">
            <a:extLst>
              <a:ext uri="{FF2B5EF4-FFF2-40B4-BE49-F238E27FC236}">
                <a16:creationId xmlns:a16="http://schemas.microsoft.com/office/drawing/2014/main" id="{277CB1B4-F8B7-459D-86E7-BABFE8C4D83D}"/>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29</a:t>
            </a:r>
          </a:p>
        </p:txBody>
      </p:sp>
      <p:sp>
        <p:nvSpPr>
          <p:cNvPr id="12" name="Rectangle 11">
            <a:extLst>
              <a:ext uri="{FF2B5EF4-FFF2-40B4-BE49-F238E27FC236}">
                <a16:creationId xmlns:a16="http://schemas.microsoft.com/office/drawing/2014/main" id="{CB4DE874-429C-4580-8BC5-CEEDD10C2A0F}"/>
              </a:ext>
            </a:extLst>
          </p:cNvPr>
          <p:cNvSpPr/>
          <p:nvPr/>
        </p:nvSpPr>
        <p:spPr>
          <a:xfrm>
            <a:off x="3086100" y="1009504"/>
            <a:ext cx="1157288" cy="190646"/>
          </a:xfrm>
          <a:prstGeom prst="rect">
            <a:avLst/>
          </a:prstGeom>
          <a:solidFill>
            <a:srgbClr val="FFFF0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A23FCE0-3DC0-446D-A65C-696C84380B29}"/>
              </a:ext>
            </a:extLst>
          </p:cNvPr>
          <p:cNvSpPr/>
          <p:nvPr/>
        </p:nvSpPr>
        <p:spPr>
          <a:xfrm>
            <a:off x="4148137" y="474863"/>
            <a:ext cx="338138" cy="190646"/>
          </a:xfrm>
          <a:prstGeom prst="rect">
            <a:avLst/>
          </a:prstGeom>
          <a:solidFill>
            <a:srgbClr val="FFFF0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C8D4975-DB36-4536-AB34-35CE7EB5F2B2}"/>
              </a:ext>
            </a:extLst>
          </p:cNvPr>
          <p:cNvSpPr/>
          <p:nvPr/>
        </p:nvSpPr>
        <p:spPr>
          <a:xfrm>
            <a:off x="3981450" y="1275254"/>
            <a:ext cx="85725" cy="101109"/>
          </a:xfrm>
          <a:prstGeom prst="rect">
            <a:avLst/>
          </a:prstGeom>
          <a:solidFill>
            <a:srgbClr val="FFFF0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930F128-F438-44FA-B805-23FB4294D939}"/>
              </a:ext>
            </a:extLst>
          </p:cNvPr>
          <p:cNvSpPr/>
          <p:nvPr/>
        </p:nvSpPr>
        <p:spPr>
          <a:xfrm>
            <a:off x="4853966" y="1275254"/>
            <a:ext cx="85725" cy="101109"/>
          </a:xfrm>
          <a:prstGeom prst="rect">
            <a:avLst/>
          </a:prstGeom>
          <a:solidFill>
            <a:srgbClr val="FFFF0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CFB48E-8230-4C94-B966-1737B735C8C4}"/>
              </a:ext>
            </a:extLst>
          </p:cNvPr>
          <p:cNvSpPr/>
          <p:nvPr/>
        </p:nvSpPr>
        <p:spPr>
          <a:xfrm>
            <a:off x="5538787" y="1275254"/>
            <a:ext cx="85725" cy="101109"/>
          </a:xfrm>
          <a:prstGeom prst="rect">
            <a:avLst/>
          </a:prstGeom>
          <a:solidFill>
            <a:srgbClr val="FFFF0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EF0759A-EBE8-4F3B-8CB2-595C51CAB6D0}"/>
              </a:ext>
            </a:extLst>
          </p:cNvPr>
          <p:cNvSpPr/>
          <p:nvPr/>
        </p:nvSpPr>
        <p:spPr>
          <a:xfrm>
            <a:off x="6223608" y="1200150"/>
            <a:ext cx="2525104" cy="109538"/>
          </a:xfrm>
          <a:prstGeom prst="rect">
            <a:avLst/>
          </a:prstGeom>
          <a:solidFill>
            <a:srgbClr val="FFFF00">
              <a:alpha val="2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AA8C22-F1F4-45EF-A912-699AEB2DB86E}"/>
              </a:ext>
            </a:extLst>
          </p:cNvPr>
          <p:cNvSpPr/>
          <p:nvPr/>
        </p:nvSpPr>
        <p:spPr>
          <a:xfrm>
            <a:off x="6186488" y="1443038"/>
            <a:ext cx="2562224" cy="1609725"/>
          </a:xfrm>
          <a:prstGeom prst="rect">
            <a:avLst/>
          </a:prstGeom>
          <a:noFill/>
          <a:ln w="9525" cap="flat" cmpd="sng" algn="ctr">
            <a:solidFill>
              <a:srgbClr val="FFFF00">
                <a:alpha val="50196"/>
              </a:srgb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3969901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2708910" y="2562591"/>
            <a:ext cx="372618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Success Criteria</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06</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6" name="Google Shape;207;p43">
            <a:extLst>
              <a:ext uri="{FF2B5EF4-FFF2-40B4-BE49-F238E27FC236}">
                <a16:creationId xmlns:a16="http://schemas.microsoft.com/office/drawing/2014/main" id="{2B0D873C-DB16-4642-B11C-75BDD8D5034B}"/>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30</a:t>
            </a:r>
          </a:p>
        </p:txBody>
      </p:sp>
    </p:spTree>
    <p:extLst>
      <p:ext uri="{BB962C8B-B14F-4D97-AF65-F5344CB8AC3E}">
        <p14:creationId xmlns:p14="http://schemas.microsoft.com/office/powerpoint/2010/main" val="2512363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Success Criteria</a:t>
            </a:r>
            <a:endParaRPr dirty="0">
              <a:solidFill>
                <a:schemeClr val="accent1"/>
              </a:solidFill>
            </a:endParaRPr>
          </a:p>
        </p:txBody>
      </p:sp>
      <p:sp>
        <p:nvSpPr>
          <p:cNvPr id="215" name="Google Shape;215;p44"/>
          <p:cNvSpPr txBox="1">
            <a:spLocks noGrp="1"/>
          </p:cNvSpPr>
          <p:nvPr>
            <p:ph type="body" idx="1"/>
          </p:nvPr>
        </p:nvSpPr>
        <p:spPr>
          <a:xfrm>
            <a:off x="938500" y="1010083"/>
            <a:ext cx="5530033" cy="3688392"/>
          </a:xfrm>
          <a:prstGeom prst="rect">
            <a:avLst/>
          </a:prstGeom>
        </p:spPr>
        <p:txBody>
          <a:bodyPr spcFirstLastPara="1" wrap="square" lIns="91425" tIns="91425" rIns="91425" bIns="91425" anchor="t" anchorCtr="0">
            <a:noAutofit/>
          </a:bodyPr>
          <a:lstStyle/>
          <a:p>
            <a:pPr marL="742950" lvl="1" indent="-285750"/>
            <a:r>
              <a:rPr lang="en-US" sz="1600" dirty="0"/>
              <a:t>Professional Domain Name </a:t>
            </a:r>
            <a:r>
              <a:rPr lang="en-US" sz="1600" dirty="0">
                <a:hlinkClick r:id="rId3"/>
              </a:rPr>
              <a:t>http://pmlessonlearned.com</a:t>
            </a:r>
            <a:endParaRPr lang="en-US" sz="1600" dirty="0"/>
          </a:p>
          <a:p>
            <a:pPr marL="742950" lvl="1" indent="-285750"/>
            <a:r>
              <a:rPr lang="en-US" sz="1600" dirty="0"/>
              <a:t>Functional Lesson Learned Template</a:t>
            </a:r>
          </a:p>
          <a:p>
            <a:pPr marL="742950" lvl="1" indent="-285750"/>
            <a:r>
              <a:rPr lang="en-US" sz="1600" dirty="0"/>
              <a:t>Hosting file system &amp; database storage</a:t>
            </a:r>
          </a:p>
          <a:p>
            <a:pPr marL="742950" lvl="1" indent="-285750"/>
            <a:r>
              <a:rPr lang="en-US" sz="1600" dirty="0"/>
              <a:t>Friendly Layout design with navigation</a:t>
            </a:r>
          </a:p>
          <a:p>
            <a:pPr marL="742950" lvl="1" indent="-285750"/>
            <a:r>
              <a:rPr lang="en-US" sz="1600" dirty="0"/>
              <a:t>Secure Measures with login access</a:t>
            </a:r>
          </a:p>
          <a:p>
            <a:pPr marL="742950" lvl="1" indent="-285750"/>
            <a:r>
              <a:rPr lang="en-US" sz="1600" dirty="0"/>
              <a:t>Contact Form for support needed</a:t>
            </a:r>
          </a:p>
          <a:p>
            <a:pPr marL="742950" lvl="1" indent="-285750"/>
            <a:r>
              <a:rPr lang="en-US" sz="1600" dirty="0"/>
              <a:t>Manual for users on how to use the web app</a:t>
            </a:r>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6" name="Google Shape;10928;p80">
            <a:extLst>
              <a:ext uri="{FF2B5EF4-FFF2-40B4-BE49-F238E27FC236}">
                <a16:creationId xmlns:a16="http://schemas.microsoft.com/office/drawing/2014/main" id="{E53D5FB2-21D9-43EF-B1E4-9C44013B5460}"/>
              </a:ext>
            </a:extLst>
          </p:cNvPr>
          <p:cNvGrpSpPr/>
          <p:nvPr/>
        </p:nvGrpSpPr>
        <p:grpSpPr>
          <a:xfrm>
            <a:off x="106015" y="1153951"/>
            <a:ext cx="2763000" cy="3902734"/>
            <a:chOff x="1333682" y="3344330"/>
            <a:chExt cx="271213" cy="383088"/>
          </a:xfrm>
          <a:solidFill>
            <a:srgbClr val="FFFFFF">
              <a:alpha val="5098"/>
            </a:srgbClr>
          </a:solidFill>
        </p:grpSpPr>
        <p:sp>
          <p:nvSpPr>
            <p:cNvPr id="7" name="Google Shape;10929;p80">
              <a:extLst>
                <a:ext uri="{FF2B5EF4-FFF2-40B4-BE49-F238E27FC236}">
                  <a16:creationId xmlns:a16="http://schemas.microsoft.com/office/drawing/2014/main" id="{61A8C678-BD1C-4AED-B31F-CBA7EF05491E}"/>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30;p80">
              <a:extLst>
                <a:ext uri="{FF2B5EF4-FFF2-40B4-BE49-F238E27FC236}">
                  <a16:creationId xmlns:a16="http://schemas.microsoft.com/office/drawing/2014/main" id="{6E22F9C2-D9A9-44FF-B605-91E2E3EBED2E}"/>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931;p80">
              <a:extLst>
                <a:ext uri="{FF2B5EF4-FFF2-40B4-BE49-F238E27FC236}">
                  <a16:creationId xmlns:a16="http://schemas.microsoft.com/office/drawing/2014/main" id="{F6D36358-DAD1-4AEF-BFD0-11926836F217}"/>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932;p80">
              <a:extLst>
                <a:ext uri="{FF2B5EF4-FFF2-40B4-BE49-F238E27FC236}">
                  <a16:creationId xmlns:a16="http://schemas.microsoft.com/office/drawing/2014/main" id="{F95FC8A7-50CD-41E6-9336-0839178426B7}"/>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33;p80">
              <a:extLst>
                <a:ext uri="{FF2B5EF4-FFF2-40B4-BE49-F238E27FC236}">
                  <a16:creationId xmlns:a16="http://schemas.microsoft.com/office/drawing/2014/main" id="{0012BE9B-7657-4019-9244-B76FBB0CDD73}"/>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34;p80">
              <a:extLst>
                <a:ext uri="{FF2B5EF4-FFF2-40B4-BE49-F238E27FC236}">
                  <a16:creationId xmlns:a16="http://schemas.microsoft.com/office/drawing/2014/main" id="{F04BF2E7-F8E0-4E70-8E3A-903A871E7B20}"/>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35;p80">
              <a:extLst>
                <a:ext uri="{FF2B5EF4-FFF2-40B4-BE49-F238E27FC236}">
                  <a16:creationId xmlns:a16="http://schemas.microsoft.com/office/drawing/2014/main" id="{4DA32C87-34E4-4378-8647-F228F30B05C3}"/>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36;p80">
              <a:extLst>
                <a:ext uri="{FF2B5EF4-FFF2-40B4-BE49-F238E27FC236}">
                  <a16:creationId xmlns:a16="http://schemas.microsoft.com/office/drawing/2014/main" id="{F8B95582-21C7-4FB0-A787-075A0BE1C400}"/>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37;p80">
              <a:extLst>
                <a:ext uri="{FF2B5EF4-FFF2-40B4-BE49-F238E27FC236}">
                  <a16:creationId xmlns:a16="http://schemas.microsoft.com/office/drawing/2014/main" id="{DBA2A887-E0A7-4DCD-A981-674B279BC8FF}"/>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938;p80">
              <a:extLst>
                <a:ext uri="{FF2B5EF4-FFF2-40B4-BE49-F238E27FC236}">
                  <a16:creationId xmlns:a16="http://schemas.microsoft.com/office/drawing/2014/main" id="{32B838A5-242B-43BB-A03C-422397EFA1F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39;p80">
              <a:extLst>
                <a:ext uri="{FF2B5EF4-FFF2-40B4-BE49-F238E27FC236}">
                  <a16:creationId xmlns:a16="http://schemas.microsoft.com/office/drawing/2014/main" id="{1413BDF8-83F4-4783-98AD-876D5E5F2C4A}"/>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207;p43">
            <a:extLst>
              <a:ext uri="{FF2B5EF4-FFF2-40B4-BE49-F238E27FC236}">
                <a16:creationId xmlns:a16="http://schemas.microsoft.com/office/drawing/2014/main" id="{8341A01F-3682-4E9C-9989-03AB51A8B1DD}"/>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31</a:t>
            </a:r>
          </a:p>
        </p:txBody>
      </p:sp>
    </p:spTree>
    <p:extLst>
      <p:ext uri="{BB962C8B-B14F-4D97-AF65-F5344CB8AC3E}">
        <p14:creationId xmlns:p14="http://schemas.microsoft.com/office/powerpoint/2010/main" val="2553291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2708910" y="2562591"/>
            <a:ext cx="372618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Recommendations</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07</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07;p43">
            <a:extLst>
              <a:ext uri="{FF2B5EF4-FFF2-40B4-BE49-F238E27FC236}">
                <a16:creationId xmlns:a16="http://schemas.microsoft.com/office/drawing/2014/main" id="{0BCEF117-6357-4670-9EAF-9D152F03EF82}"/>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32</a:t>
            </a:r>
          </a:p>
        </p:txBody>
      </p:sp>
    </p:spTree>
    <p:extLst>
      <p:ext uri="{BB962C8B-B14F-4D97-AF65-F5344CB8AC3E}">
        <p14:creationId xmlns:p14="http://schemas.microsoft.com/office/powerpoint/2010/main" val="2424989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Recommendations</a:t>
            </a:r>
            <a:endParaRPr dirty="0">
              <a:solidFill>
                <a:schemeClr val="accent1"/>
              </a:solidFill>
            </a:endParaRPr>
          </a:p>
        </p:txBody>
      </p:sp>
      <p:sp>
        <p:nvSpPr>
          <p:cNvPr id="215" name="Google Shape;215;p44"/>
          <p:cNvSpPr txBox="1">
            <a:spLocks noGrp="1"/>
          </p:cNvSpPr>
          <p:nvPr>
            <p:ph type="body" idx="1"/>
          </p:nvPr>
        </p:nvSpPr>
        <p:spPr>
          <a:xfrm>
            <a:off x="938500" y="1010083"/>
            <a:ext cx="5530033" cy="3832260"/>
          </a:xfrm>
          <a:prstGeom prst="rect">
            <a:avLst/>
          </a:prstGeom>
        </p:spPr>
        <p:txBody>
          <a:bodyPr spcFirstLastPara="1" wrap="square" lIns="91425" tIns="91425" rIns="91425" bIns="91425" anchor="t" anchorCtr="0">
            <a:noAutofit/>
          </a:bodyPr>
          <a:lstStyle/>
          <a:p>
            <a:pPr marL="742950" lvl="1" indent="-285750"/>
            <a:r>
              <a:rPr lang="en-US" sz="1600" dirty="0"/>
              <a:t>Stakeholder Involvement</a:t>
            </a:r>
          </a:p>
          <a:p>
            <a:pPr marL="742950" lvl="1" indent="-285750"/>
            <a:r>
              <a:rPr lang="en-US" sz="1600" dirty="0"/>
              <a:t>Survey to Stakeholder</a:t>
            </a:r>
          </a:p>
          <a:p>
            <a:pPr marL="742950" lvl="1" indent="-285750"/>
            <a:r>
              <a:rPr lang="en-US" sz="1600" dirty="0"/>
              <a:t>Explorer other programming languages</a:t>
            </a:r>
          </a:p>
          <a:p>
            <a:pPr marL="1200150" lvl="2" indent="-285750"/>
            <a:r>
              <a:rPr lang="en-US" sz="1600" dirty="0"/>
              <a:t>Visual Basic, python, C or C++</a:t>
            </a:r>
          </a:p>
          <a:p>
            <a:pPr marL="742950" lvl="1" indent="-285750"/>
            <a:r>
              <a:rPr lang="en-US" sz="1600" dirty="0"/>
              <a:t>Project Expansion</a:t>
            </a:r>
          </a:p>
          <a:p>
            <a:pPr marL="1200150" lvl="2" indent="-285750"/>
            <a:r>
              <a:rPr lang="en-US" sz="1600" dirty="0"/>
              <a:t>Risk Identification</a:t>
            </a:r>
          </a:p>
          <a:p>
            <a:pPr marL="742950" lvl="1" indent="-285750"/>
            <a:r>
              <a:rPr lang="en-US" sz="1600" dirty="0"/>
              <a:t>Budget: Services/Systems</a:t>
            </a:r>
          </a:p>
          <a:p>
            <a:pPr marL="742950" lvl="1" indent="-285750"/>
            <a:endParaRPr lang="en-US" sz="1600" dirty="0"/>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6" name="Google Shape;10928;p80">
            <a:extLst>
              <a:ext uri="{FF2B5EF4-FFF2-40B4-BE49-F238E27FC236}">
                <a16:creationId xmlns:a16="http://schemas.microsoft.com/office/drawing/2014/main" id="{E53D5FB2-21D9-43EF-B1E4-9C44013B5460}"/>
              </a:ext>
            </a:extLst>
          </p:cNvPr>
          <p:cNvGrpSpPr/>
          <p:nvPr/>
        </p:nvGrpSpPr>
        <p:grpSpPr>
          <a:xfrm>
            <a:off x="106015" y="1153951"/>
            <a:ext cx="2763000" cy="3902734"/>
            <a:chOff x="1333682" y="3344330"/>
            <a:chExt cx="271213" cy="383088"/>
          </a:xfrm>
          <a:solidFill>
            <a:srgbClr val="FFFFFF">
              <a:alpha val="5098"/>
            </a:srgbClr>
          </a:solidFill>
        </p:grpSpPr>
        <p:sp>
          <p:nvSpPr>
            <p:cNvPr id="7" name="Google Shape;10929;p80">
              <a:extLst>
                <a:ext uri="{FF2B5EF4-FFF2-40B4-BE49-F238E27FC236}">
                  <a16:creationId xmlns:a16="http://schemas.microsoft.com/office/drawing/2014/main" id="{61A8C678-BD1C-4AED-B31F-CBA7EF05491E}"/>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30;p80">
              <a:extLst>
                <a:ext uri="{FF2B5EF4-FFF2-40B4-BE49-F238E27FC236}">
                  <a16:creationId xmlns:a16="http://schemas.microsoft.com/office/drawing/2014/main" id="{6E22F9C2-D9A9-44FF-B605-91E2E3EBED2E}"/>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931;p80">
              <a:extLst>
                <a:ext uri="{FF2B5EF4-FFF2-40B4-BE49-F238E27FC236}">
                  <a16:creationId xmlns:a16="http://schemas.microsoft.com/office/drawing/2014/main" id="{F6D36358-DAD1-4AEF-BFD0-11926836F217}"/>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932;p80">
              <a:extLst>
                <a:ext uri="{FF2B5EF4-FFF2-40B4-BE49-F238E27FC236}">
                  <a16:creationId xmlns:a16="http://schemas.microsoft.com/office/drawing/2014/main" id="{F95FC8A7-50CD-41E6-9336-0839178426B7}"/>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33;p80">
              <a:extLst>
                <a:ext uri="{FF2B5EF4-FFF2-40B4-BE49-F238E27FC236}">
                  <a16:creationId xmlns:a16="http://schemas.microsoft.com/office/drawing/2014/main" id="{0012BE9B-7657-4019-9244-B76FBB0CDD73}"/>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34;p80">
              <a:extLst>
                <a:ext uri="{FF2B5EF4-FFF2-40B4-BE49-F238E27FC236}">
                  <a16:creationId xmlns:a16="http://schemas.microsoft.com/office/drawing/2014/main" id="{F04BF2E7-F8E0-4E70-8E3A-903A871E7B20}"/>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35;p80">
              <a:extLst>
                <a:ext uri="{FF2B5EF4-FFF2-40B4-BE49-F238E27FC236}">
                  <a16:creationId xmlns:a16="http://schemas.microsoft.com/office/drawing/2014/main" id="{4DA32C87-34E4-4378-8647-F228F30B05C3}"/>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36;p80">
              <a:extLst>
                <a:ext uri="{FF2B5EF4-FFF2-40B4-BE49-F238E27FC236}">
                  <a16:creationId xmlns:a16="http://schemas.microsoft.com/office/drawing/2014/main" id="{F8B95582-21C7-4FB0-A787-075A0BE1C400}"/>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37;p80">
              <a:extLst>
                <a:ext uri="{FF2B5EF4-FFF2-40B4-BE49-F238E27FC236}">
                  <a16:creationId xmlns:a16="http://schemas.microsoft.com/office/drawing/2014/main" id="{DBA2A887-E0A7-4DCD-A981-674B279BC8FF}"/>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938;p80">
              <a:extLst>
                <a:ext uri="{FF2B5EF4-FFF2-40B4-BE49-F238E27FC236}">
                  <a16:creationId xmlns:a16="http://schemas.microsoft.com/office/drawing/2014/main" id="{32B838A5-242B-43BB-A03C-422397EFA1F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39;p80">
              <a:extLst>
                <a:ext uri="{FF2B5EF4-FFF2-40B4-BE49-F238E27FC236}">
                  <a16:creationId xmlns:a16="http://schemas.microsoft.com/office/drawing/2014/main" id="{1413BDF8-83F4-4783-98AD-876D5E5F2C4A}"/>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207;p43">
            <a:extLst>
              <a:ext uri="{FF2B5EF4-FFF2-40B4-BE49-F238E27FC236}">
                <a16:creationId xmlns:a16="http://schemas.microsoft.com/office/drawing/2014/main" id="{6A8532BB-4E0F-45F8-8F4D-F09774D13154}"/>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33</a:t>
            </a:r>
          </a:p>
        </p:txBody>
      </p:sp>
    </p:spTree>
    <p:extLst>
      <p:ext uri="{BB962C8B-B14F-4D97-AF65-F5344CB8AC3E}">
        <p14:creationId xmlns:p14="http://schemas.microsoft.com/office/powerpoint/2010/main" val="3263505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2708910" y="2562591"/>
            <a:ext cx="372618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Lessons Learned</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08</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07;p43">
            <a:extLst>
              <a:ext uri="{FF2B5EF4-FFF2-40B4-BE49-F238E27FC236}">
                <a16:creationId xmlns:a16="http://schemas.microsoft.com/office/drawing/2014/main" id="{395BA78C-BC0C-4D6A-BA2C-1976BE2D7B38}"/>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34</a:t>
            </a:r>
          </a:p>
        </p:txBody>
      </p:sp>
    </p:spTree>
    <p:extLst>
      <p:ext uri="{BB962C8B-B14F-4D97-AF65-F5344CB8AC3E}">
        <p14:creationId xmlns:p14="http://schemas.microsoft.com/office/powerpoint/2010/main" val="608615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cxnSp>
        <p:nvCxnSpPr>
          <p:cNvPr id="44" name="Google Shape;2063;p60">
            <a:extLst>
              <a:ext uri="{FF2B5EF4-FFF2-40B4-BE49-F238E27FC236}">
                <a16:creationId xmlns:a16="http://schemas.microsoft.com/office/drawing/2014/main" id="{EA0F6EEC-1470-4F8C-9E0C-0FE4D27F7225}"/>
              </a:ext>
            </a:extLst>
          </p:cNvPr>
          <p:cNvCxnSpPr>
            <a:cxnSpLocks/>
          </p:cNvCxnSpPr>
          <p:nvPr/>
        </p:nvCxnSpPr>
        <p:spPr>
          <a:xfrm flipH="1">
            <a:off x="-4978" y="2400225"/>
            <a:ext cx="5356951" cy="45077"/>
          </a:xfrm>
          <a:prstGeom prst="straightConnector1">
            <a:avLst/>
          </a:prstGeom>
          <a:noFill/>
          <a:ln w="19050" cap="flat" cmpd="sng">
            <a:solidFill>
              <a:schemeClr val="accent1">
                <a:lumMod val="20000"/>
                <a:lumOff val="80000"/>
              </a:schemeClr>
            </a:solidFill>
            <a:prstDash val="solid"/>
            <a:round/>
            <a:headEnd type="none" w="med" len="med"/>
            <a:tailEnd type="none" w="med" len="med"/>
          </a:ln>
        </p:spPr>
      </p:cxnSp>
      <p:cxnSp>
        <p:nvCxnSpPr>
          <p:cNvPr id="41" name="Google Shape;2063;p60">
            <a:extLst>
              <a:ext uri="{FF2B5EF4-FFF2-40B4-BE49-F238E27FC236}">
                <a16:creationId xmlns:a16="http://schemas.microsoft.com/office/drawing/2014/main" id="{5C68F422-0418-4A81-942B-AFD7A1F446C0}"/>
              </a:ext>
            </a:extLst>
          </p:cNvPr>
          <p:cNvCxnSpPr>
            <a:cxnSpLocks/>
          </p:cNvCxnSpPr>
          <p:nvPr/>
        </p:nvCxnSpPr>
        <p:spPr>
          <a:xfrm flipH="1">
            <a:off x="0" y="4547768"/>
            <a:ext cx="5356951" cy="45077"/>
          </a:xfrm>
          <a:prstGeom prst="straightConnector1">
            <a:avLst/>
          </a:prstGeom>
          <a:noFill/>
          <a:ln w="19050" cap="flat" cmpd="sng">
            <a:solidFill>
              <a:schemeClr val="bg1">
                <a:lumMod val="75000"/>
              </a:schemeClr>
            </a:solidFill>
            <a:prstDash val="solid"/>
            <a:round/>
            <a:headEnd type="none" w="med" len="med"/>
            <a:tailEnd type="none" w="med" len="med"/>
          </a:ln>
        </p:spPr>
      </p:cxnSp>
      <p:sp>
        <p:nvSpPr>
          <p:cNvPr id="11" name="Google Shape;2057;p60">
            <a:extLst>
              <a:ext uri="{FF2B5EF4-FFF2-40B4-BE49-F238E27FC236}">
                <a16:creationId xmlns:a16="http://schemas.microsoft.com/office/drawing/2014/main" id="{45172DA4-3322-4649-87A7-DA7D3EC302FF}"/>
              </a:ext>
            </a:extLst>
          </p:cNvPr>
          <p:cNvSpPr/>
          <p:nvPr/>
        </p:nvSpPr>
        <p:spPr>
          <a:xfrm>
            <a:off x="2307142" y="2571750"/>
            <a:ext cx="2259419" cy="225941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2064;p60">
            <a:extLst>
              <a:ext uri="{FF2B5EF4-FFF2-40B4-BE49-F238E27FC236}">
                <a16:creationId xmlns:a16="http://schemas.microsoft.com/office/drawing/2014/main" id="{C8B4EDB8-79FC-4EAD-B543-8C745400EEE9}"/>
              </a:ext>
            </a:extLst>
          </p:cNvPr>
          <p:cNvCxnSpPr>
            <a:cxnSpLocks/>
            <a:stCxn id="11" idx="4"/>
          </p:cNvCxnSpPr>
          <p:nvPr/>
        </p:nvCxnSpPr>
        <p:spPr>
          <a:xfrm>
            <a:off x="3436852" y="4831169"/>
            <a:ext cx="0" cy="312331"/>
          </a:xfrm>
          <a:prstGeom prst="straightConnector1">
            <a:avLst/>
          </a:prstGeom>
          <a:noFill/>
          <a:ln w="19050" cap="flat" cmpd="sng">
            <a:solidFill>
              <a:schemeClr val="accent1"/>
            </a:solidFill>
            <a:prstDash val="solid"/>
            <a:round/>
            <a:headEnd type="none" w="med" len="med"/>
            <a:tailEnd type="none" w="med" len="med"/>
          </a:ln>
        </p:spPr>
      </p:cxnSp>
      <p:sp>
        <p:nvSpPr>
          <p:cNvPr id="6" name="TextBox 5">
            <a:extLst>
              <a:ext uri="{FF2B5EF4-FFF2-40B4-BE49-F238E27FC236}">
                <a16:creationId xmlns:a16="http://schemas.microsoft.com/office/drawing/2014/main" id="{CB0E1D46-9F2A-4912-BA9D-69A7D9262CCB}"/>
              </a:ext>
            </a:extLst>
          </p:cNvPr>
          <p:cNvSpPr txBox="1"/>
          <p:nvPr/>
        </p:nvSpPr>
        <p:spPr>
          <a:xfrm>
            <a:off x="2582984" y="2869181"/>
            <a:ext cx="1910389" cy="1466940"/>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Deliverables Lesson Learned:</a:t>
            </a:r>
            <a:b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br>
            <a:endPar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Some featured for the web application was not expected to be complex during project planning.</a:t>
            </a:r>
            <a:endParaRPr lang="en-US" sz="11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2054;p60">
            <a:extLst>
              <a:ext uri="{FF2B5EF4-FFF2-40B4-BE49-F238E27FC236}">
                <a16:creationId xmlns:a16="http://schemas.microsoft.com/office/drawing/2014/main" id="{4CA6580D-A2BE-4BA7-B414-274C274E6E3A}"/>
              </a:ext>
            </a:extLst>
          </p:cNvPr>
          <p:cNvSpPr/>
          <p:nvPr/>
        </p:nvSpPr>
        <p:spPr>
          <a:xfrm>
            <a:off x="116600" y="2655747"/>
            <a:ext cx="1819200" cy="1819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2065;p60">
            <a:extLst>
              <a:ext uri="{FF2B5EF4-FFF2-40B4-BE49-F238E27FC236}">
                <a16:creationId xmlns:a16="http://schemas.microsoft.com/office/drawing/2014/main" id="{E491CCC7-D8E7-49B5-9D67-D2A1A561A4E3}"/>
              </a:ext>
            </a:extLst>
          </p:cNvPr>
          <p:cNvCxnSpPr>
            <a:cxnSpLocks/>
            <a:stCxn id="7" idx="4"/>
          </p:cNvCxnSpPr>
          <p:nvPr/>
        </p:nvCxnSpPr>
        <p:spPr>
          <a:xfrm>
            <a:off x="1026200" y="4474947"/>
            <a:ext cx="0" cy="668553"/>
          </a:xfrm>
          <a:prstGeom prst="straightConnector1">
            <a:avLst/>
          </a:prstGeom>
          <a:noFill/>
          <a:ln w="19050" cap="flat" cmpd="sng">
            <a:solidFill>
              <a:schemeClr val="accent2"/>
            </a:solidFill>
            <a:prstDash val="solid"/>
            <a:round/>
            <a:headEnd type="none" w="med" len="med"/>
            <a:tailEnd type="none" w="med" len="med"/>
          </a:ln>
        </p:spPr>
      </p:cxnSp>
      <p:sp>
        <p:nvSpPr>
          <p:cNvPr id="9" name="Google Shape;2060;p60">
            <a:extLst>
              <a:ext uri="{FF2B5EF4-FFF2-40B4-BE49-F238E27FC236}">
                <a16:creationId xmlns:a16="http://schemas.microsoft.com/office/drawing/2014/main" id="{75B5D4C0-340C-4662-9751-B536F989BFB7}"/>
              </a:ext>
            </a:extLst>
          </p:cNvPr>
          <p:cNvSpPr/>
          <p:nvPr/>
        </p:nvSpPr>
        <p:spPr>
          <a:xfrm>
            <a:off x="7089868" y="845332"/>
            <a:ext cx="1819200" cy="181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2063;p60">
            <a:extLst>
              <a:ext uri="{FF2B5EF4-FFF2-40B4-BE49-F238E27FC236}">
                <a16:creationId xmlns:a16="http://schemas.microsoft.com/office/drawing/2014/main" id="{955093A2-7E13-403D-A0B6-8413B11CB186}"/>
              </a:ext>
            </a:extLst>
          </p:cNvPr>
          <p:cNvCxnSpPr>
            <a:cxnSpLocks/>
            <a:stCxn id="9" idx="0"/>
          </p:cNvCxnSpPr>
          <p:nvPr/>
        </p:nvCxnSpPr>
        <p:spPr>
          <a:xfrm flipV="1">
            <a:off x="7999468" y="0"/>
            <a:ext cx="0" cy="845332"/>
          </a:xfrm>
          <a:prstGeom prst="straightConnector1">
            <a:avLst/>
          </a:prstGeom>
          <a:noFill/>
          <a:ln w="19050" cap="flat" cmpd="sng">
            <a:solidFill>
              <a:schemeClr val="accent3"/>
            </a:solidFill>
            <a:prstDash val="solid"/>
            <a:round/>
            <a:headEnd type="none" w="med" len="med"/>
            <a:tailEnd type="none" w="med" len="med"/>
          </a:ln>
        </p:spPr>
      </p:cxnSp>
      <p:sp>
        <p:nvSpPr>
          <p:cNvPr id="13" name="Google Shape;2054;p60">
            <a:extLst>
              <a:ext uri="{FF2B5EF4-FFF2-40B4-BE49-F238E27FC236}">
                <a16:creationId xmlns:a16="http://schemas.microsoft.com/office/drawing/2014/main" id="{F3AD6D0D-D80F-4A84-A767-5F56721BA398}"/>
              </a:ext>
            </a:extLst>
          </p:cNvPr>
          <p:cNvSpPr/>
          <p:nvPr/>
        </p:nvSpPr>
        <p:spPr>
          <a:xfrm>
            <a:off x="6123344" y="2698448"/>
            <a:ext cx="1819200" cy="1819200"/>
          </a:xfrm>
          <a:prstGeom prst="ellipse">
            <a:avLst/>
          </a:prstGeom>
          <a:solidFill>
            <a:srgbClr val="FF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2065;p60">
            <a:extLst>
              <a:ext uri="{FF2B5EF4-FFF2-40B4-BE49-F238E27FC236}">
                <a16:creationId xmlns:a16="http://schemas.microsoft.com/office/drawing/2014/main" id="{F2DFB402-3B71-44C5-85A1-1FD0DCA298EF}"/>
              </a:ext>
            </a:extLst>
          </p:cNvPr>
          <p:cNvCxnSpPr>
            <a:cxnSpLocks/>
          </p:cNvCxnSpPr>
          <p:nvPr/>
        </p:nvCxnSpPr>
        <p:spPr>
          <a:xfrm>
            <a:off x="7946175" y="3608048"/>
            <a:ext cx="1197825" cy="0"/>
          </a:xfrm>
          <a:prstGeom prst="straightConnector1">
            <a:avLst/>
          </a:prstGeom>
          <a:noFill/>
          <a:ln w="19050" cap="flat" cmpd="sng">
            <a:solidFill>
              <a:srgbClr val="FF9999"/>
            </a:solidFill>
            <a:prstDash val="solid"/>
            <a:round/>
            <a:headEnd type="none" w="med" len="med"/>
            <a:tailEnd type="none" w="med" len="med"/>
          </a:ln>
        </p:spPr>
      </p:cxnSp>
      <p:sp>
        <p:nvSpPr>
          <p:cNvPr id="19" name="TextBox 18">
            <a:extLst>
              <a:ext uri="{FF2B5EF4-FFF2-40B4-BE49-F238E27FC236}">
                <a16:creationId xmlns:a16="http://schemas.microsoft.com/office/drawing/2014/main" id="{A1576B75-99F7-4269-8CA2-AAA9F29C9A24}"/>
              </a:ext>
            </a:extLst>
          </p:cNvPr>
          <p:cNvSpPr txBox="1"/>
          <p:nvPr/>
        </p:nvSpPr>
        <p:spPr>
          <a:xfrm>
            <a:off x="410790" y="2930686"/>
            <a:ext cx="1553323" cy="1269322"/>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System Lesson Learned:</a:t>
            </a:r>
          </a:p>
          <a:p>
            <a:pPr marR="0" lvl="0" rtl="0">
              <a:lnSpc>
                <a:spcPct val="107000"/>
              </a:lnSpc>
              <a:spcBef>
                <a:spcPts val="0"/>
              </a:spcBef>
              <a:spcAft>
                <a:spcPts val="0"/>
              </a:spcAft>
            </a:pPr>
            <a:endParaRPr lang="en-US" sz="12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Proper need of what type of computer system to use.</a:t>
            </a:r>
            <a:endParaRPr lang="en-US" sz="11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ACB5590-C438-4ED2-A50E-CFE10A8159D9}"/>
              </a:ext>
            </a:extLst>
          </p:cNvPr>
          <p:cNvSpPr txBox="1"/>
          <p:nvPr/>
        </p:nvSpPr>
        <p:spPr>
          <a:xfrm>
            <a:off x="6386384" y="2770372"/>
            <a:ext cx="1641715" cy="1664558"/>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Schedule</a:t>
            </a:r>
          </a:p>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Lesson Learned:</a:t>
            </a:r>
          </a:p>
          <a:p>
            <a:pPr marR="0" lvl="0" rtl="0">
              <a:lnSpc>
                <a:spcPct val="107000"/>
              </a:lnSpc>
              <a:spcBef>
                <a:spcPts val="0"/>
              </a:spcBef>
              <a:spcAft>
                <a:spcPts val="0"/>
              </a:spcAft>
            </a:pPr>
            <a:endParaRPr lang="en-US" sz="1200" b="1"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The project schedule was at a halt during the summer timeframe, should use those months.</a:t>
            </a:r>
            <a:endParaRPr lang="en-US" sz="11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9D6F5F7-4012-436A-9F41-843075E62988}"/>
              </a:ext>
            </a:extLst>
          </p:cNvPr>
          <p:cNvSpPr txBox="1"/>
          <p:nvPr/>
        </p:nvSpPr>
        <p:spPr>
          <a:xfrm>
            <a:off x="7261754" y="1047276"/>
            <a:ext cx="1673012" cy="1466940"/>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Files </a:t>
            </a: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Lesson Learned:</a:t>
            </a:r>
          </a:p>
          <a:p>
            <a:pPr marR="0" lvl="0" rtl="0">
              <a:lnSpc>
                <a:spcPct val="107000"/>
              </a:lnSpc>
              <a:spcBef>
                <a:spcPts val="0"/>
              </a:spcBef>
              <a:spcAft>
                <a:spcPts val="0"/>
              </a:spcAft>
            </a:pPr>
            <a:endParaRPr lang="en-US" sz="1200" b="1"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The project had too many copies of files of the old and new revisions. Cleanup needed.</a:t>
            </a:r>
            <a:endParaRPr lang="en-US" sz="11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5" name="Google Shape;2060;p60">
            <a:extLst>
              <a:ext uri="{FF2B5EF4-FFF2-40B4-BE49-F238E27FC236}">
                <a16:creationId xmlns:a16="http://schemas.microsoft.com/office/drawing/2014/main" id="{A1EE3FC7-4DC8-4981-9032-DF9AF2F3DE4E}"/>
              </a:ext>
            </a:extLst>
          </p:cNvPr>
          <p:cNvSpPr/>
          <p:nvPr/>
        </p:nvSpPr>
        <p:spPr>
          <a:xfrm>
            <a:off x="1292204" y="948268"/>
            <a:ext cx="1819200" cy="181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2063;p60">
            <a:extLst>
              <a:ext uri="{FF2B5EF4-FFF2-40B4-BE49-F238E27FC236}">
                <a16:creationId xmlns:a16="http://schemas.microsoft.com/office/drawing/2014/main" id="{835AC9A1-C12A-4898-9473-D76F8B2ABA8B}"/>
              </a:ext>
            </a:extLst>
          </p:cNvPr>
          <p:cNvCxnSpPr>
            <a:cxnSpLocks/>
            <a:stCxn id="25" idx="0"/>
          </p:cNvCxnSpPr>
          <p:nvPr/>
        </p:nvCxnSpPr>
        <p:spPr>
          <a:xfrm flipV="1">
            <a:off x="2201804" y="0"/>
            <a:ext cx="3780" cy="948268"/>
          </a:xfrm>
          <a:prstGeom prst="straightConnector1">
            <a:avLst/>
          </a:prstGeom>
          <a:noFill/>
          <a:ln w="19050" cap="flat" cmpd="sng">
            <a:solidFill>
              <a:schemeClr val="accent3"/>
            </a:solidFill>
            <a:prstDash val="solid"/>
            <a:round/>
            <a:headEnd type="none" w="med" len="med"/>
            <a:tailEnd type="none" w="med" len="med"/>
          </a:ln>
        </p:spPr>
      </p:cxnSp>
      <p:sp>
        <p:nvSpPr>
          <p:cNvPr id="280" name="Google Shape;280;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Lesson Learned</a:t>
            </a:r>
            <a:endParaRPr dirty="0"/>
          </a:p>
        </p:txBody>
      </p:sp>
      <p:cxnSp>
        <p:nvCxnSpPr>
          <p:cNvPr id="281" name="Google Shape;281;p50"/>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31" name="Google Shape;2060;p60">
            <a:extLst>
              <a:ext uri="{FF2B5EF4-FFF2-40B4-BE49-F238E27FC236}">
                <a16:creationId xmlns:a16="http://schemas.microsoft.com/office/drawing/2014/main" id="{D5C016F2-22DA-4AF2-A6EE-75374BB35643}"/>
              </a:ext>
            </a:extLst>
          </p:cNvPr>
          <p:cNvSpPr/>
          <p:nvPr/>
        </p:nvSpPr>
        <p:spPr>
          <a:xfrm>
            <a:off x="4896779" y="-102977"/>
            <a:ext cx="1524154" cy="1524154"/>
          </a:xfrm>
          <a:prstGeom prst="ellipse">
            <a:avLst/>
          </a:prstGeom>
          <a:solidFill>
            <a:srgbClr val="99F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2063;p60">
            <a:extLst>
              <a:ext uri="{FF2B5EF4-FFF2-40B4-BE49-F238E27FC236}">
                <a16:creationId xmlns:a16="http://schemas.microsoft.com/office/drawing/2014/main" id="{7CE8D576-18A3-403B-8D98-DBD8E6818D24}"/>
              </a:ext>
            </a:extLst>
          </p:cNvPr>
          <p:cNvCxnSpPr>
            <a:cxnSpLocks/>
          </p:cNvCxnSpPr>
          <p:nvPr/>
        </p:nvCxnSpPr>
        <p:spPr>
          <a:xfrm flipV="1">
            <a:off x="5658856" y="623075"/>
            <a:ext cx="3503300" cy="31003"/>
          </a:xfrm>
          <a:prstGeom prst="straightConnector1">
            <a:avLst/>
          </a:prstGeom>
          <a:noFill/>
          <a:ln w="19050" cap="flat" cmpd="sng">
            <a:solidFill>
              <a:srgbClr val="99FFCC"/>
            </a:solidFill>
            <a:prstDash val="solid"/>
            <a:round/>
            <a:headEnd type="none" w="med" len="med"/>
            <a:tailEnd type="none" w="med" len="med"/>
          </a:ln>
        </p:spPr>
      </p:cxnSp>
      <p:sp>
        <p:nvSpPr>
          <p:cNvPr id="35" name="TextBox 34">
            <a:extLst>
              <a:ext uri="{FF2B5EF4-FFF2-40B4-BE49-F238E27FC236}">
                <a16:creationId xmlns:a16="http://schemas.microsoft.com/office/drawing/2014/main" id="{B324996D-0F3F-40EC-AC2B-DB02D163770C}"/>
              </a:ext>
            </a:extLst>
          </p:cNvPr>
          <p:cNvSpPr txBox="1"/>
          <p:nvPr/>
        </p:nvSpPr>
        <p:spPr>
          <a:xfrm>
            <a:off x="1545090" y="1199518"/>
            <a:ext cx="1760851" cy="1269322"/>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Resources Lesson Learned:</a:t>
            </a:r>
          </a:p>
          <a:p>
            <a:pPr marR="0" lvl="0" rtl="0">
              <a:lnSpc>
                <a:spcPct val="107000"/>
              </a:lnSpc>
              <a:spcBef>
                <a:spcPts val="0"/>
              </a:spcBef>
              <a:spcAft>
                <a:spcPts val="0"/>
              </a:spcAft>
            </a:pPr>
            <a:endPar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Use of additional manpower during the execution phase.</a:t>
            </a:r>
            <a:endPar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0" name="Google Shape;2060;p60">
            <a:extLst>
              <a:ext uri="{FF2B5EF4-FFF2-40B4-BE49-F238E27FC236}">
                <a16:creationId xmlns:a16="http://schemas.microsoft.com/office/drawing/2014/main" id="{718B2561-B9B2-4F02-8B37-A28B1FD51FD7}"/>
              </a:ext>
            </a:extLst>
          </p:cNvPr>
          <p:cNvSpPr/>
          <p:nvPr/>
        </p:nvSpPr>
        <p:spPr>
          <a:xfrm>
            <a:off x="4594874" y="3771662"/>
            <a:ext cx="1524154" cy="1524154"/>
          </a:xfrm>
          <a:prstGeom prst="ellipse">
            <a:avLst/>
          </a:pr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extBox 41">
            <a:extLst>
              <a:ext uri="{FF2B5EF4-FFF2-40B4-BE49-F238E27FC236}">
                <a16:creationId xmlns:a16="http://schemas.microsoft.com/office/drawing/2014/main" id="{2864D8E1-424B-43AA-A87E-0F84869A2EDD}"/>
              </a:ext>
            </a:extLst>
          </p:cNvPr>
          <p:cNvSpPr txBox="1"/>
          <p:nvPr/>
        </p:nvSpPr>
        <p:spPr>
          <a:xfrm>
            <a:off x="4780472" y="3887055"/>
            <a:ext cx="1366870" cy="1269322"/>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Research Paper Lesson Learned:</a:t>
            </a:r>
          </a:p>
          <a:p>
            <a:pPr marR="0" lvl="0" rtl="0">
              <a:lnSpc>
                <a:spcPct val="107000"/>
              </a:lnSpc>
              <a:spcBef>
                <a:spcPts val="0"/>
              </a:spcBef>
              <a:spcAft>
                <a:spcPts val="0"/>
              </a:spcAft>
            </a:pPr>
            <a:endPar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Rework of PMP and documents files.</a:t>
            </a:r>
          </a:p>
        </p:txBody>
      </p:sp>
      <p:sp>
        <p:nvSpPr>
          <p:cNvPr id="45" name="Google Shape;2060;p60">
            <a:extLst>
              <a:ext uri="{FF2B5EF4-FFF2-40B4-BE49-F238E27FC236}">
                <a16:creationId xmlns:a16="http://schemas.microsoft.com/office/drawing/2014/main" id="{7A211675-C6BA-4944-8A1F-C0E87F51262B}"/>
              </a:ext>
            </a:extLst>
          </p:cNvPr>
          <p:cNvSpPr/>
          <p:nvPr/>
        </p:nvSpPr>
        <p:spPr>
          <a:xfrm>
            <a:off x="4421381" y="1494466"/>
            <a:ext cx="1819199" cy="1819199"/>
          </a:xfrm>
          <a:prstGeom prst="ellipse">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TextBox 45">
            <a:extLst>
              <a:ext uri="{FF2B5EF4-FFF2-40B4-BE49-F238E27FC236}">
                <a16:creationId xmlns:a16="http://schemas.microsoft.com/office/drawing/2014/main" id="{C507CBF1-FB40-465F-949B-563B7820ACBB}"/>
              </a:ext>
            </a:extLst>
          </p:cNvPr>
          <p:cNvSpPr txBox="1"/>
          <p:nvPr/>
        </p:nvSpPr>
        <p:spPr>
          <a:xfrm>
            <a:off x="4539169" y="1793514"/>
            <a:ext cx="1643872" cy="1269322"/>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Risks Lesson Learned:</a:t>
            </a:r>
          </a:p>
          <a:p>
            <a:pPr marR="0" lvl="0" rtl="0">
              <a:lnSpc>
                <a:spcPct val="107000"/>
              </a:lnSpc>
              <a:spcBef>
                <a:spcPts val="0"/>
              </a:spcBef>
              <a:spcAft>
                <a:spcPts val="0"/>
              </a:spcAft>
            </a:pPr>
            <a:endPar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There should be a deeper analysis of each work packages and tools to be used.</a:t>
            </a:r>
          </a:p>
        </p:txBody>
      </p:sp>
      <p:sp>
        <p:nvSpPr>
          <p:cNvPr id="30" name="TextBox 29">
            <a:extLst>
              <a:ext uri="{FF2B5EF4-FFF2-40B4-BE49-F238E27FC236}">
                <a16:creationId xmlns:a16="http://schemas.microsoft.com/office/drawing/2014/main" id="{C0384548-D1A1-4567-9B91-C9371F98C380}"/>
              </a:ext>
            </a:extLst>
          </p:cNvPr>
          <p:cNvSpPr txBox="1"/>
          <p:nvPr/>
        </p:nvSpPr>
        <p:spPr>
          <a:xfrm>
            <a:off x="5108705" y="-2061"/>
            <a:ext cx="1312228" cy="1269322"/>
          </a:xfrm>
          <a:prstGeom prst="rect">
            <a:avLst/>
          </a:prstGeom>
          <a:noFill/>
        </p:spPr>
        <p:txBody>
          <a:bodyPr wrap="square">
            <a:spAutoFit/>
          </a:bodyPr>
          <a:lstStyle/>
          <a:p>
            <a:pPr marR="0" lvl="0" rtl="0">
              <a:lnSpc>
                <a:spcPct val="107000"/>
              </a:lnSpc>
              <a:spcBef>
                <a:spcPts val="0"/>
              </a:spcBef>
              <a:spcAft>
                <a:spcPts val="0"/>
              </a:spcAft>
            </a:pP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Project Lesso</a:t>
            </a:r>
            <a:r>
              <a:rPr lang="en-US" sz="1200" b="1"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n</a:t>
            </a:r>
            <a:r>
              <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 Learned:</a:t>
            </a:r>
          </a:p>
          <a:p>
            <a:pPr marR="0" lvl="0" rtl="0">
              <a:lnSpc>
                <a:spcPct val="107000"/>
              </a:lnSpc>
              <a:spcBef>
                <a:spcPts val="0"/>
              </a:spcBef>
              <a:spcAft>
                <a:spcPts val="0"/>
              </a:spcAft>
            </a:pPr>
            <a:endParaRPr lang="en-US" sz="1200" b="1"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rtl="0">
              <a:lnSpc>
                <a:spcPct val="107000"/>
              </a:lnSpc>
              <a:spcBef>
                <a:spcPts val="0"/>
              </a:spcBef>
              <a:spcAft>
                <a:spcPts val="0"/>
              </a:spcAft>
            </a:pPr>
            <a:r>
              <a:rPr lang="en-US" sz="1200" dirty="0">
                <a:solidFill>
                  <a:schemeClr val="tx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Measuring the complexity of the Project I picked.</a:t>
            </a:r>
          </a:p>
        </p:txBody>
      </p:sp>
      <p:sp>
        <p:nvSpPr>
          <p:cNvPr id="28" name="Google Shape;207;p43">
            <a:extLst>
              <a:ext uri="{FF2B5EF4-FFF2-40B4-BE49-F238E27FC236}">
                <a16:creationId xmlns:a16="http://schemas.microsoft.com/office/drawing/2014/main" id="{1C211DCE-9136-4076-A24B-1E8C0EE1DF69}"/>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35</a:t>
            </a:r>
          </a:p>
        </p:txBody>
      </p:sp>
    </p:spTree>
    <p:extLst>
      <p:ext uri="{BB962C8B-B14F-4D97-AF65-F5344CB8AC3E}">
        <p14:creationId xmlns:p14="http://schemas.microsoft.com/office/powerpoint/2010/main" val="1867213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2708910" y="2562591"/>
            <a:ext cx="372618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Conclusion</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09</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07;p43">
            <a:extLst>
              <a:ext uri="{FF2B5EF4-FFF2-40B4-BE49-F238E27FC236}">
                <a16:creationId xmlns:a16="http://schemas.microsoft.com/office/drawing/2014/main" id="{990BA81D-7A71-44A5-9091-7F0A4DB8ABE2}"/>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36</a:t>
            </a:r>
          </a:p>
        </p:txBody>
      </p:sp>
    </p:spTree>
    <p:extLst>
      <p:ext uri="{BB962C8B-B14F-4D97-AF65-F5344CB8AC3E}">
        <p14:creationId xmlns:p14="http://schemas.microsoft.com/office/powerpoint/2010/main" val="900621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a:t>
            </a:r>
            <a:endParaRPr dirty="0">
              <a:solidFill>
                <a:schemeClr val="accent1"/>
              </a:solidFill>
            </a:endParaRPr>
          </a:p>
        </p:txBody>
      </p:sp>
      <p:sp>
        <p:nvSpPr>
          <p:cNvPr id="215" name="Google Shape;215;p44"/>
          <p:cNvSpPr txBox="1">
            <a:spLocks noGrp="1"/>
          </p:cNvSpPr>
          <p:nvPr>
            <p:ph type="body" idx="1"/>
          </p:nvPr>
        </p:nvSpPr>
        <p:spPr>
          <a:xfrm>
            <a:off x="934631" y="1062861"/>
            <a:ext cx="5530033" cy="3392407"/>
          </a:xfrm>
          <a:prstGeom prst="rect">
            <a:avLst/>
          </a:prstGeom>
        </p:spPr>
        <p:txBody>
          <a:bodyPr spcFirstLastPara="1" wrap="square" lIns="91425" tIns="91425" rIns="91425" bIns="91425" anchor="t" anchorCtr="0">
            <a:noAutofit/>
          </a:bodyPr>
          <a:lstStyle/>
          <a:p>
            <a:pPr marL="742950" lvl="1" indent="-285750"/>
            <a:r>
              <a:rPr lang="en-US" sz="1600" dirty="0"/>
              <a:t>Project Overview</a:t>
            </a:r>
          </a:p>
          <a:p>
            <a:pPr marL="742950" lvl="1" indent="-285750"/>
            <a:r>
              <a:rPr lang="en-US" sz="1600" dirty="0"/>
              <a:t>Scope</a:t>
            </a:r>
          </a:p>
          <a:p>
            <a:pPr marL="742950" lvl="1" indent="-285750"/>
            <a:r>
              <a:rPr lang="en-US" sz="1600" dirty="0"/>
              <a:t>Knowledge Areas</a:t>
            </a:r>
          </a:p>
          <a:p>
            <a:pPr marL="742950" lvl="1" indent="-285750"/>
            <a:r>
              <a:rPr lang="en-US" sz="1600" dirty="0"/>
              <a:t>Research</a:t>
            </a:r>
          </a:p>
          <a:p>
            <a:pPr marL="742950" lvl="1" indent="-285750"/>
            <a:r>
              <a:rPr lang="en-US" sz="1600" dirty="0"/>
              <a:t>Product Results</a:t>
            </a:r>
          </a:p>
          <a:p>
            <a:pPr marL="742950" lvl="1" indent="-285750"/>
            <a:r>
              <a:rPr lang="en-US" sz="1600" dirty="0"/>
              <a:t>Recommendations</a:t>
            </a:r>
          </a:p>
          <a:p>
            <a:pPr marL="742950" lvl="1" indent="-285750"/>
            <a:r>
              <a:rPr lang="en-US" sz="1600" dirty="0"/>
              <a:t>Lesson Learned</a:t>
            </a:r>
          </a:p>
          <a:p>
            <a:pPr marL="742950" lvl="1" indent="-285750"/>
            <a:endParaRPr lang="en-US" sz="1600" dirty="0"/>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6" name="Google Shape;10928;p80">
            <a:extLst>
              <a:ext uri="{FF2B5EF4-FFF2-40B4-BE49-F238E27FC236}">
                <a16:creationId xmlns:a16="http://schemas.microsoft.com/office/drawing/2014/main" id="{E53D5FB2-21D9-43EF-B1E4-9C44013B5460}"/>
              </a:ext>
            </a:extLst>
          </p:cNvPr>
          <p:cNvGrpSpPr/>
          <p:nvPr/>
        </p:nvGrpSpPr>
        <p:grpSpPr>
          <a:xfrm>
            <a:off x="106015" y="1153951"/>
            <a:ext cx="2763000" cy="3902734"/>
            <a:chOff x="1333682" y="3344330"/>
            <a:chExt cx="271213" cy="383088"/>
          </a:xfrm>
          <a:solidFill>
            <a:srgbClr val="FFFFFF">
              <a:alpha val="5098"/>
            </a:srgbClr>
          </a:solidFill>
        </p:grpSpPr>
        <p:sp>
          <p:nvSpPr>
            <p:cNvPr id="7" name="Google Shape;10929;p80">
              <a:extLst>
                <a:ext uri="{FF2B5EF4-FFF2-40B4-BE49-F238E27FC236}">
                  <a16:creationId xmlns:a16="http://schemas.microsoft.com/office/drawing/2014/main" id="{61A8C678-BD1C-4AED-B31F-CBA7EF05491E}"/>
                </a:ext>
              </a:extLst>
            </p:cNvPr>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30;p80">
              <a:extLst>
                <a:ext uri="{FF2B5EF4-FFF2-40B4-BE49-F238E27FC236}">
                  <a16:creationId xmlns:a16="http://schemas.microsoft.com/office/drawing/2014/main" id="{6E22F9C2-D9A9-44FF-B605-91E2E3EBED2E}"/>
                </a:ext>
              </a:extLst>
            </p:cNvPr>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931;p80">
              <a:extLst>
                <a:ext uri="{FF2B5EF4-FFF2-40B4-BE49-F238E27FC236}">
                  <a16:creationId xmlns:a16="http://schemas.microsoft.com/office/drawing/2014/main" id="{F6D36358-DAD1-4AEF-BFD0-11926836F217}"/>
                </a:ext>
              </a:extLst>
            </p:cNvPr>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932;p80">
              <a:extLst>
                <a:ext uri="{FF2B5EF4-FFF2-40B4-BE49-F238E27FC236}">
                  <a16:creationId xmlns:a16="http://schemas.microsoft.com/office/drawing/2014/main" id="{F95FC8A7-50CD-41E6-9336-0839178426B7}"/>
                </a:ext>
              </a:extLst>
            </p:cNvPr>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33;p80">
              <a:extLst>
                <a:ext uri="{FF2B5EF4-FFF2-40B4-BE49-F238E27FC236}">
                  <a16:creationId xmlns:a16="http://schemas.microsoft.com/office/drawing/2014/main" id="{0012BE9B-7657-4019-9244-B76FBB0CDD73}"/>
                </a:ext>
              </a:extLst>
            </p:cNvPr>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34;p80">
              <a:extLst>
                <a:ext uri="{FF2B5EF4-FFF2-40B4-BE49-F238E27FC236}">
                  <a16:creationId xmlns:a16="http://schemas.microsoft.com/office/drawing/2014/main" id="{F04BF2E7-F8E0-4E70-8E3A-903A871E7B20}"/>
                </a:ext>
              </a:extLst>
            </p:cNvPr>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35;p80">
              <a:extLst>
                <a:ext uri="{FF2B5EF4-FFF2-40B4-BE49-F238E27FC236}">
                  <a16:creationId xmlns:a16="http://schemas.microsoft.com/office/drawing/2014/main" id="{4DA32C87-34E4-4378-8647-F228F30B05C3}"/>
                </a:ext>
              </a:extLst>
            </p:cNvPr>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36;p80">
              <a:extLst>
                <a:ext uri="{FF2B5EF4-FFF2-40B4-BE49-F238E27FC236}">
                  <a16:creationId xmlns:a16="http://schemas.microsoft.com/office/drawing/2014/main" id="{F8B95582-21C7-4FB0-A787-075A0BE1C400}"/>
                </a:ext>
              </a:extLst>
            </p:cNvPr>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37;p80">
              <a:extLst>
                <a:ext uri="{FF2B5EF4-FFF2-40B4-BE49-F238E27FC236}">
                  <a16:creationId xmlns:a16="http://schemas.microsoft.com/office/drawing/2014/main" id="{DBA2A887-E0A7-4DCD-A981-674B279BC8FF}"/>
                </a:ext>
              </a:extLst>
            </p:cNvPr>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938;p80">
              <a:extLst>
                <a:ext uri="{FF2B5EF4-FFF2-40B4-BE49-F238E27FC236}">
                  <a16:creationId xmlns:a16="http://schemas.microsoft.com/office/drawing/2014/main" id="{32B838A5-242B-43BB-A03C-422397EFA1F5}"/>
                </a:ext>
              </a:extLst>
            </p:cNvPr>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39;p80">
              <a:extLst>
                <a:ext uri="{FF2B5EF4-FFF2-40B4-BE49-F238E27FC236}">
                  <a16:creationId xmlns:a16="http://schemas.microsoft.com/office/drawing/2014/main" id="{1413BDF8-83F4-4783-98AD-876D5E5F2C4A}"/>
                </a:ext>
              </a:extLst>
            </p:cNvPr>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207;p43">
            <a:extLst>
              <a:ext uri="{FF2B5EF4-FFF2-40B4-BE49-F238E27FC236}">
                <a16:creationId xmlns:a16="http://schemas.microsoft.com/office/drawing/2014/main" id="{DC57C875-6742-4B43-84CF-48504C02E2B2}"/>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37</a:t>
            </a:r>
          </a:p>
        </p:txBody>
      </p:sp>
    </p:spTree>
    <p:extLst>
      <p:ext uri="{BB962C8B-B14F-4D97-AF65-F5344CB8AC3E}">
        <p14:creationId xmlns:p14="http://schemas.microsoft.com/office/powerpoint/2010/main" val="1042793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sp>
        <p:nvSpPr>
          <p:cNvPr id="9" name="Google Shape;2159;p68">
            <a:extLst>
              <a:ext uri="{FF2B5EF4-FFF2-40B4-BE49-F238E27FC236}">
                <a16:creationId xmlns:a16="http://schemas.microsoft.com/office/drawing/2014/main" id="{703B4BCC-AD40-424C-92B4-F5BB6EE43700}"/>
              </a:ext>
            </a:extLst>
          </p:cNvPr>
          <p:cNvSpPr txBox="1">
            <a:spLocks noGrp="1"/>
          </p:cNvSpPr>
          <p:nvPr>
            <p:ph type="title"/>
          </p:nvPr>
        </p:nvSpPr>
        <p:spPr>
          <a:xfrm>
            <a:off x="924870" y="760375"/>
            <a:ext cx="3068700" cy="59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THANKS!</a:t>
            </a:r>
            <a:endParaRPr/>
          </a:p>
        </p:txBody>
      </p:sp>
      <p:sp>
        <p:nvSpPr>
          <p:cNvPr id="10" name="Google Shape;2160;p68">
            <a:extLst>
              <a:ext uri="{FF2B5EF4-FFF2-40B4-BE49-F238E27FC236}">
                <a16:creationId xmlns:a16="http://schemas.microsoft.com/office/drawing/2014/main" id="{305E07E0-1DCB-441D-AC19-29720D5ECB87}"/>
              </a:ext>
            </a:extLst>
          </p:cNvPr>
          <p:cNvSpPr txBox="1">
            <a:spLocks/>
          </p:cNvSpPr>
          <p:nvPr/>
        </p:nvSpPr>
        <p:spPr>
          <a:xfrm>
            <a:off x="924875" y="1684275"/>
            <a:ext cx="5466400" cy="109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lt1"/>
              </a:buClr>
              <a:buSzPts val="1400"/>
              <a:buFont typeface="Montserrat"/>
              <a:buChar char="■"/>
              <a:defRPr sz="1400" b="0" i="0" u="none" strike="noStrike" cap="none">
                <a:solidFill>
                  <a:schemeClr val="lt1"/>
                </a:solidFill>
                <a:latin typeface="Montserrat"/>
                <a:ea typeface="Montserrat"/>
                <a:cs typeface="Montserrat"/>
                <a:sym typeface="Montserrat"/>
              </a:defRPr>
            </a:lvl9pPr>
          </a:lstStyle>
          <a:p>
            <a:pPr marL="0" indent="0">
              <a:buFont typeface="Montserrat"/>
              <a:buNone/>
            </a:pPr>
            <a:r>
              <a:rPr lang="en-US"/>
              <a:t>Any questions regards to the project presentation?</a:t>
            </a:r>
          </a:p>
          <a:p>
            <a:pPr marL="0" indent="0">
              <a:buFont typeface="Montserrat"/>
              <a:buNone/>
            </a:pPr>
            <a:endParaRPr lang="en-US"/>
          </a:p>
          <a:p>
            <a:pPr marL="0" indent="0">
              <a:buFont typeface="Montserrat"/>
              <a:buNone/>
            </a:pPr>
            <a:endParaRPr lang="en-US" dirty="0"/>
          </a:p>
        </p:txBody>
      </p:sp>
      <p:cxnSp>
        <p:nvCxnSpPr>
          <p:cNvPr id="11" name="Google Shape;2161;p68">
            <a:extLst>
              <a:ext uri="{FF2B5EF4-FFF2-40B4-BE49-F238E27FC236}">
                <a16:creationId xmlns:a16="http://schemas.microsoft.com/office/drawing/2014/main" id="{AE3826B6-8AA0-4B0D-AD0B-5A9F8D3CDA3F}"/>
              </a:ext>
            </a:extLst>
          </p:cNvPr>
          <p:cNvCxnSpPr/>
          <p:nvPr/>
        </p:nvCxnSpPr>
        <p:spPr>
          <a:xfrm>
            <a:off x="1013400" y="1488797"/>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07;p43">
            <a:extLst>
              <a:ext uri="{FF2B5EF4-FFF2-40B4-BE49-F238E27FC236}">
                <a16:creationId xmlns:a16="http://schemas.microsoft.com/office/drawing/2014/main" id="{C34B27CB-493E-462C-ABD8-33978850DAE2}"/>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38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8" name="Google Shape;11244;p81">
            <a:extLst>
              <a:ext uri="{FF2B5EF4-FFF2-40B4-BE49-F238E27FC236}">
                <a16:creationId xmlns:a16="http://schemas.microsoft.com/office/drawing/2014/main" id="{DCB1D177-17E0-48ED-BDF8-C03A8AFF0DAE}"/>
              </a:ext>
            </a:extLst>
          </p:cNvPr>
          <p:cNvGrpSpPr/>
          <p:nvPr/>
        </p:nvGrpSpPr>
        <p:grpSpPr>
          <a:xfrm>
            <a:off x="152395" y="922866"/>
            <a:ext cx="3561341" cy="4220633"/>
            <a:chOff x="3122257" y="1508594"/>
            <a:chExt cx="294850" cy="349434"/>
          </a:xfrm>
          <a:solidFill>
            <a:srgbClr val="FFFFFF">
              <a:alpha val="5098"/>
            </a:srgbClr>
          </a:solidFill>
        </p:grpSpPr>
        <p:sp>
          <p:nvSpPr>
            <p:cNvPr id="40" name="Google Shape;11245;p81">
              <a:extLst>
                <a:ext uri="{FF2B5EF4-FFF2-40B4-BE49-F238E27FC236}">
                  <a16:creationId xmlns:a16="http://schemas.microsoft.com/office/drawing/2014/main" id="{95739413-CAFC-418D-B986-CFC292BBD2AE}"/>
                </a:ext>
              </a:extLst>
            </p:cNvPr>
            <p:cNvSpPr/>
            <p:nvPr/>
          </p:nvSpPr>
          <p:spPr>
            <a:xfrm>
              <a:off x="3226110" y="1659042"/>
              <a:ext cx="87557" cy="29568"/>
            </a:xfrm>
            <a:custGeom>
              <a:avLst/>
              <a:gdLst/>
              <a:ahLst/>
              <a:cxnLst/>
              <a:rect l="l" t="t" r="r" b="b"/>
              <a:pathLst>
                <a:path w="2751" h="929" extrusionOk="0">
                  <a:moveTo>
                    <a:pt x="1099" y="0"/>
                  </a:moveTo>
                  <a:cubicBezTo>
                    <a:pt x="771" y="0"/>
                    <a:pt x="476" y="33"/>
                    <a:pt x="286" y="60"/>
                  </a:cubicBezTo>
                  <a:cubicBezTo>
                    <a:pt x="119" y="96"/>
                    <a:pt x="0" y="227"/>
                    <a:pt x="0" y="393"/>
                  </a:cubicBezTo>
                  <a:lnTo>
                    <a:pt x="0" y="762"/>
                  </a:lnTo>
                  <a:cubicBezTo>
                    <a:pt x="0" y="846"/>
                    <a:pt x="72" y="929"/>
                    <a:pt x="167" y="929"/>
                  </a:cubicBezTo>
                  <a:cubicBezTo>
                    <a:pt x="250" y="929"/>
                    <a:pt x="322" y="846"/>
                    <a:pt x="322" y="762"/>
                  </a:cubicBezTo>
                  <a:lnTo>
                    <a:pt x="322" y="393"/>
                  </a:lnTo>
                  <a:cubicBezTo>
                    <a:pt x="322" y="393"/>
                    <a:pt x="322" y="369"/>
                    <a:pt x="345" y="369"/>
                  </a:cubicBezTo>
                  <a:cubicBezTo>
                    <a:pt x="509" y="350"/>
                    <a:pt x="813" y="315"/>
                    <a:pt x="1144" y="315"/>
                  </a:cubicBezTo>
                  <a:cubicBezTo>
                    <a:pt x="1222" y="315"/>
                    <a:pt x="1302" y="317"/>
                    <a:pt x="1381" y="322"/>
                  </a:cubicBezTo>
                  <a:cubicBezTo>
                    <a:pt x="1893" y="358"/>
                    <a:pt x="2250" y="488"/>
                    <a:pt x="2465" y="703"/>
                  </a:cubicBezTo>
                  <a:cubicBezTo>
                    <a:pt x="2494" y="733"/>
                    <a:pt x="2536" y="747"/>
                    <a:pt x="2578" y="747"/>
                  </a:cubicBezTo>
                  <a:cubicBezTo>
                    <a:pt x="2619" y="747"/>
                    <a:pt x="2661" y="733"/>
                    <a:pt x="2691" y="703"/>
                  </a:cubicBezTo>
                  <a:cubicBezTo>
                    <a:pt x="2750" y="643"/>
                    <a:pt x="2750" y="536"/>
                    <a:pt x="2679" y="477"/>
                  </a:cubicBezTo>
                  <a:cubicBezTo>
                    <a:pt x="2297" y="95"/>
                    <a:pt x="1652" y="0"/>
                    <a:pt x="10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1246;p81">
              <a:extLst>
                <a:ext uri="{FF2B5EF4-FFF2-40B4-BE49-F238E27FC236}">
                  <a16:creationId xmlns:a16="http://schemas.microsoft.com/office/drawing/2014/main" id="{1808EDE1-E28A-4256-934A-52EE45837DBC}"/>
                </a:ext>
              </a:extLst>
            </p:cNvPr>
            <p:cNvSpPr/>
            <p:nvPr/>
          </p:nvSpPr>
          <p:spPr>
            <a:xfrm>
              <a:off x="3171144" y="1612033"/>
              <a:ext cx="196694" cy="245613"/>
            </a:xfrm>
            <a:custGeom>
              <a:avLst/>
              <a:gdLst/>
              <a:ahLst/>
              <a:cxnLst/>
              <a:rect l="l" t="t" r="r" b="b"/>
              <a:pathLst>
                <a:path w="6180" h="7717" extrusionOk="0">
                  <a:moveTo>
                    <a:pt x="4835" y="334"/>
                  </a:moveTo>
                  <a:lnTo>
                    <a:pt x="4835" y="1894"/>
                  </a:lnTo>
                  <a:cubicBezTo>
                    <a:pt x="4835" y="2132"/>
                    <a:pt x="4775" y="2358"/>
                    <a:pt x="4692" y="2561"/>
                  </a:cubicBezTo>
                  <a:cubicBezTo>
                    <a:pt x="4668" y="2585"/>
                    <a:pt x="4668" y="2608"/>
                    <a:pt x="4668" y="2644"/>
                  </a:cubicBezTo>
                  <a:lnTo>
                    <a:pt x="4668" y="3097"/>
                  </a:lnTo>
                  <a:cubicBezTo>
                    <a:pt x="4668" y="3537"/>
                    <a:pt x="4489" y="3930"/>
                    <a:pt x="4180" y="4228"/>
                  </a:cubicBezTo>
                  <a:cubicBezTo>
                    <a:pt x="3900" y="4497"/>
                    <a:pt x="3532" y="4649"/>
                    <a:pt x="3129" y="4649"/>
                  </a:cubicBezTo>
                  <a:cubicBezTo>
                    <a:pt x="3087" y="4649"/>
                    <a:pt x="3044" y="4648"/>
                    <a:pt x="3001" y="4644"/>
                  </a:cubicBezTo>
                  <a:cubicBezTo>
                    <a:pt x="2168" y="4597"/>
                    <a:pt x="1537" y="3894"/>
                    <a:pt x="1537" y="3037"/>
                  </a:cubicBezTo>
                  <a:lnTo>
                    <a:pt x="1537" y="2644"/>
                  </a:lnTo>
                  <a:cubicBezTo>
                    <a:pt x="1537" y="2608"/>
                    <a:pt x="1537" y="2597"/>
                    <a:pt x="1513" y="2561"/>
                  </a:cubicBezTo>
                  <a:cubicBezTo>
                    <a:pt x="1418" y="2358"/>
                    <a:pt x="1370" y="2120"/>
                    <a:pt x="1370" y="1894"/>
                  </a:cubicBezTo>
                  <a:lnTo>
                    <a:pt x="1370" y="1549"/>
                  </a:lnTo>
                  <a:cubicBezTo>
                    <a:pt x="1370" y="882"/>
                    <a:pt x="1918" y="334"/>
                    <a:pt x="2584" y="334"/>
                  </a:cubicBezTo>
                  <a:close/>
                  <a:moveTo>
                    <a:pt x="3954" y="4763"/>
                  </a:moveTo>
                  <a:lnTo>
                    <a:pt x="3954" y="5061"/>
                  </a:lnTo>
                  <a:lnTo>
                    <a:pt x="3096" y="5656"/>
                  </a:lnTo>
                  <a:lnTo>
                    <a:pt x="2215" y="5061"/>
                  </a:lnTo>
                  <a:lnTo>
                    <a:pt x="2215" y="4763"/>
                  </a:lnTo>
                  <a:cubicBezTo>
                    <a:pt x="2441" y="4883"/>
                    <a:pt x="2691" y="4966"/>
                    <a:pt x="2965" y="4978"/>
                  </a:cubicBezTo>
                  <a:lnTo>
                    <a:pt x="3096" y="4978"/>
                  </a:lnTo>
                  <a:cubicBezTo>
                    <a:pt x="3406" y="4978"/>
                    <a:pt x="3704" y="4894"/>
                    <a:pt x="3954" y="4763"/>
                  </a:cubicBezTo>
                  <a:close/>
                  <a:moveTo>
                    <a:pt x="2084" y="5359"/>
                  </a:moveTo>
                  <a:lnTo>
                    <a:pt x="2846" y="5883"/>
                  </a:lnTo>
                  <a:lnTo>
                    <a:pt x="2441" y="6276"/>
                  </a:lnTo>
                  <a:lnTo>
                    <a:pt x="2430" y="6276"/>
                  </a:lnTo>
                  <a:lnTo>
                    <a:pt x="1918" y="5525"/>
                  </a:lnTo>
                  <a:lnTo>
                    <a:pt x="2084" y="5359"/>
                  </a:lnTo>
                  <a:close/>
                  <a:moveTo>
                    <a:pt x="4108" y="5347"/>
                  </a:moveTo>
                  <a:lnTo>
                    <a:pt x="4275" y="5514"/>
                  </a:lnTo>
                  <a:lnTo>
                    <a:pt x="3763" y="6276"/>
                  </a:lnTo>
                  <a:lnTo>
                    <a:pt x="3751" y="6276"/>
                  </a:lnTo>
                  <a:lnTo>
                    <a:pt x="3346" y="5871"/>
                  </a:lnTo>
                  <a:lnTo>
                    <a:pt x="4108" y="5347"/>
                  </a:lnTo>
                  <a:close/>
                  <a:moveTo>
                    <a:pt x="2572" y="1"/>
                  </a:moveTo>
                  <a:cubicBezTo>
                    <a:pt x="1727" y="1"/>
                    <a:pt x="1037" y="692"/>
                    <a:pt x="1037" y="1537"/>
                  </a:cubicBezTo>
                  <a:lnTo>
                    <a:pt x="1037" y="1882"/>
                  </a:lnTo>
                  <a:cubicBezTo>
                    <a:pt x="1037" y="2144"/>
                    <a:pt x="1096" y="2418"/>
                    <a:pt x="1215" y="2668"/>
                  </a:cubicBezTo>
                  <a:lnTo>
                    <a:pt x="1215" y="3025"/>
                  </a:lnTo>
                  <a:cubicBezTo>
                    <a:pt x="1215" y="3620"/>
                    <a:pt x="1489" y="4168"/>
                    <a:pt x="1906" y="4525"/>
                  </a:cubicBezTo>
                  <a:lnTo>
                    <a:pt x="1906" y="5061"/>
                  </a:lnTo>
                  <a:lnTo>
                    <a:pt x="1608" y="5383"/>
                  </a:lnTo>
                  <a:cubicBezTo>
                    <a:pt x="1572" y="5406"/>
                    <a:pt x="1560" y="5454"/>
                    <a:pt x="1560" y="5502"/>
                  </a:cubicBezTo>
                  <a:lnTo>
                    <a:pt x="560" y="5859"/>
                  </a:lnTo>
                  <a:cubicBezTo>
                    <a:pt x="239" y="5978"/>
                    <a:pt x="1" y="6299"/>
                    <a:pt x="1" y="6657"/>
                  </a:cubicBezTo>
                  <a:lnTo>
                    <a:pt x="1" y="7549"/>
                  </a:lnTo>
                  <a:cubicBezTo>
                    <a:pt x="1" y="7645"/>
                    <a:pt x="72" y="7716"/>
                    <a:pt x="167" y="7716"/>
                  </a:cubicBezTo>
                  <a:cubicBezTo>
                    <a:pt x="251" y="7716"/>
                    <a:pt x="322" y="7645"/>
                    <a:pt x="322" y="7549"/>
                  </a:cubicBezTo>
                  <a:lnTo>
                    <a:pt x="322" y="6657"/>
                  </a:lnTo>
                  <a:cubicBezTo>
                    <a:pt x="322" y="6430"/>
                    <a:pt x="465" y="6240"/>
                    <a:pt x="667" y="6168"/>
                  </a:cubicBezTo>
                  <a:lnTo>
                    <a:pt x="1715" y="5775"/>
                  </a:lnTo>
                  <a:lnTo>
                    <a:pt x="2144" y="6430"/>
                  </a:lnTo>
                  <a:cubicBezTo>
                    <a:pt x="2203" y="6526"/>
                    <a:pt x="2287" y="6561"/>
                    <a:pt x="2382" y="6585"/>
                  </a:cubicBezTo>
                  <a:lnTo>
                    <a:pt x="2406" y="6585"/>
                  </a:lnTo>
                  <a:cubicBezTo>
                    <a:pt x="2501" y="6585"/>
                    <a:pt x="2584" y="6549"/>
                    <a:pt x="2644" y="6478"/>
                  </a:cubicBezTo>
                  <a:lnTo>
                    <a:pt x="2918" y="6204"/>
                  </a:lnTo>
                  <a:lnTo>
                    <a:pt x="2918" y="7549"/>
                  </a:lnTo>
                  <a:cubicBezTo>
                    <a:pt x="2918" y="7633"/>
                    <a:pt x="2989" y="7716"/>
                    <a:pt x="3084" y="7716"/>
                  </a:cubicBezTo>
                  <a:cubicBezTo>
                    <a:pt x="3168" y="7716"/>
                    <a:pt x="3239" y="7633"/>
                    <a:pt x="3239" y="7549"/>
                  </a:cubicBezTo>
                  <a:lnTo>
                    <a:pt x="3239" y="6204"/>
                  </a:lnTo>
                  <a:lnTo>
                    <a:pt x="3513" y="6478"/>
                  </a:lnTo>
                  <a:cubicBezTo>
                    <a:pt x="3573" y="6537"/>
                    <a:pt x="3656" y="6585"/>
                    <a:pt x="3751" y="6585"/>
                  </a:cubicBezTo>
                  <a:lnTo>
                    <a:pt x="3775" y="6585"/>
                  </a:lnTo>
                  <a:cubicBezTo>
                    <a:pt x="3882" y="6561"/>
                    <a:pt x="3977" y="6526"/>
                    <a:pt x="4013" y="6430"/>
                  </a:cubicBezTo>
                  <a:lnTo>
                    <a:pt x="4454" y="5775"/>
                  </a:lnTo>
                  <a:lnTo>
                    <a:pt x="5489" y="6168"/>
                  </a:lnTo>
                  <a:cubicBezTo>
                    <a:pt x="5704" y="6240"/>
                    <a:pt x="5835" y="6430"/>
                    <a:pt x="5835" y="6657"/>
                  </a:cubicBezTo>
                  <a:lnTo>
                    <a:pt x="5835" y="7549"/>
                  </a:lnTo>
                  <a:cubicBezTo>
                    <a:pt x="5835" y="7645"/>
                    <a:pt x="5906" y="7716"/>
                    <a:pt x="6001" y="7716"/>
                  </a:cubicBezTo>
                  <a:cubicBezTo>
                    <a:pt x="6085" y="7716"/>
                    <a:pt x="6156" y="7645"/>
                    <a:pt x="6156" y="7549"/>
                  </a:cubicBezTo>
                  <a:lnTo>
                    <a:pt x="6156" y="6657"/>
                  </a:lnTo>
                  <a:cubicBezTo>
                    <a:pt x="6180" y="6311"/>
                    <a:pt x="5954" y="6002"/>
                    <a:pt x="5620" y="5883"/>
                  </a:cubicBezTo>
                  <a:lnTo>
                    <a:pt x="4632" y="5525"/>
                  </a:lnTo>
                  <a:cubicBezTo>
                    <a:pt x="4632" y="5478"/>
                    <a:pt x="4608" y="5442"/>
                    <a:pt x="4585" y="5406"/>
                  </a:cubicBezTo>
                  <a:lnTo>
                    <a:pt x="4287" y="5097"/>
                  </a:lnTo>
                  <a:lnTo>
                    <a:pt x="4287" y="4549"/>
                  </a:lnTo>
                  <a:cubicBezTo>
                    <a:pt x="4311" y="4513"/>
                    <a:pt x="4346" y="4490"/>
                    <a:pt x="4370" y="4466"/>
                  </a:cubicBezTo>
                  <a:cubicBezTo>
                    <a:pt x="4751" y="4109"/>
                    <a:pt x="4966" y="3620"/>
                    <a:pt x="4966" y="3097"/>
                  </a:cubicBezTo>
                  <a:lnTo>
                    <a:pt x="4966" y="2680"/>
                  </a:lnTo>
                  <a:cubicBezTo>
                    <a:pt x="5085" y="2430"/>
                    <a:pt x="5144" y="2180"/>
                    <a:pt x="5144" y="1894"/>
                  </a:cubicBezTo>
                  <a:lnTo>
                    <a:pt x="5144" y="168"/>
                  </a:lnTo>
                  <a:cubicBezTo>
                    <a:pt x="5144" y="72"/>
                    <a:pt x="5073" y="1"/>
                    <a:pt x="4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1247;p81">
              <a:extLst>
                <a:ext uri="{FF2B5EF4-FFF2-40B4-BE49-F238E27FC236}">
                  <a16:creationId xmlns:a16="http://schemas.microsoft.com/office/drawing/2014/main" id="{12E6FB50-3759-4E74-A043-6B46CE5B9328}"/>
                </a:ext>
              </a:extLst>
            </p:cNvPr>
            <p:cNvSpPr/>
            <p:nvPr/>
          </p:nvSpPr>
          <p:spPr>
            <a:xfrm>
              <a:off x="3204117" y="1836767"/>
              <a:ext cx="10630" cy="21261"/>
            </a:xfrm>
            <a:custGeom>
              <a:avLst/>
              <a:gdLst/>
              <a:ahLst/>
              <a:cxnLst/>
              <a:rect l="l" t="t" r="r" b="b"/>
              <a:pathLst>
                <a:path w="334" h="668" extrusionOk="0">
                  <a:moveTo>
                    <a:pt x="167" y="0"/>
                  </a:moveTo>
                  <a:cubicBezTo>
                    <a:pt x="84" y="0"/>
                    <a:pt x="1" y="72"/>
                    <a:pt x="1" y="167"/>
                  </a:cubicBezTo>
                  <a:lnTo>
                    <a:pt x="1" y="500"/>
                  </a:lnTo>
                  <a:cubicBezTo>
                    <a:pt x="1" y="596"/>
                    <a:pt x="84" y="667"/>
                    <a:pt x="167" y="667"/>
                  </a:cubicBezTo>
                  <a:cubicBezTo>
                    <a:pt x="262" y="667"/>
                    <a:pt x="334" y="596"/>
                    <a:pt x="334" y="500"/>
                  </a:cubicBezTo>
                  <a:lnTo>
                    <a:pt x="334" y="167"/>
                  </a:lnTo>
                  <a:cubicBezTo>
                    <a:pt x="334" y="72"/>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1248;p81">
              <a:extLst>
                <a:ext uri="{FF2B5EF4-FFF2-40B4-BE49-F238E27FC236}">
                  <a16:creationId xmlns:a16="http://schemas.microsoft.com/office/drawing/2014/main" id="{88220FBB-514F-4F2F-87CA-91B7FA15BA42}"/>
                </a:ext>
              </a:extLst>
            </p:cNvPr>
            <p:cNvSpPr/>
            <p:nvPr/>
          </p:nvSpPr>
          <p:spPr>
            <a:xfrm>
              <a:off x="3324616" y="1836767"/>
              <a:ext cx="10280" cy="21261"/>
            </a:xfrm>
            <a:custGeom>
              <a:avLst/>
              <a:gdLst/>
              <a:ahLst/>
              <a:cxnLst/>
              <a:rect l="l" t="t" r="r" b="b"/>
              <a:pathLst>
                <a:path w="323" h="668" extrusionOk="0">
                  <a:moveTo>
                    <a:pt x="167" y="0"/>
                  </a:moveTo>
                  <a:cubicBezTo>
                    <a:pt x="72" y="0"/>
                    <a:pt x="1" y="72"/>
                    <a:pt x="1" y="167"/>
                  </a:cubicBezTo>
                  <a:lnTo>
                    <a:pt x="1" y="500"/>
                  </a:lnTo>
                  <a:cubicBezTo>
                    <a:pt x="1" y="596"/>
                    <a:pt x="72" y="667"/>
                    <a:pt x="167" y="667"/>
                  </a:cubicBezTo>
                  <a:cubicBezTo>
                    <a:pt x="251" y="667"/>
                    <a:pt x="322" y="596"/>
                    <a:pt x="322" y="500"/>
                  </a:cubicBezTo>
                  <a:lnTo>
                    <a:pt x="322" y="167"/>
                  </a:lnTo>
                  <a:cubicBezTo>
                    <a:pt x="322" y="72"/>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1249;p81">
              <a:extLst>
                <a:ext uri="{FF2B5EF4-FFF2-40B4-BE49-F238E27FC236}">
                  <a16:creationId xmlns:a16="http://schemas.microsoft.com/office/drawing/2014/main" id="{F761D682-456D-4A33-A92E-6F83B001A2C8}"/>
                </a:ext>
              </a:extLst>
            </p:cNvPr>
            <p:cNvSpPr/>
            <p:nvPr/>
          </p:nvSpPr>
          <p:spPr>
            <a:xfrm>
              <a:off x="3122257" y="1508594"/>
              <a:ext cx="294850" cy="278554"/>
            </a:xfrm>
            <a:custGeom>
              <a:avLst/>
              <a:gdLst/>
              <a:ahLst/>
              <a:cxnLst/>
              <a:rect l="l" t="t" r="r" b="b"/>
              <a:pathLst>
                <a:path w="9264" h="8752" extrusionOk="0">
                  <a:moveTo>
                    <a:pt x="3096" y="584"/>
                  </a:moveTo>
                  <a:lnTo>
                    <a:pt x="3096" y="584"/>
                  </a:lnTo>
                  <a:cubicBezTo>
                    <a:pt x="2858" y="798"/>
                    <a:pt x="2620" y="1060"/>
                    <a:pt x="2430" y="1382"/>
                  </a:cubicBezTo>
                  <a:cubicBezTo>
                    <a:pt x="2299" y="1584"/>
                    <a:pt x="2156" y="1810"/>
                    <a:pt x="2061" y="2048"/>
                  </a:cubicBezTo>
                  <a:lnTo>
                    <a:pt x="1168" y="2048"/>
                  </a:lnTo>
                  <a:cubicBezTo>
                    <a:pt x="1656" y="1394"/>
                    <a:pt x="2322" y="882"/>
                    <a:pt x="3096" y="584"/>
                  </a:cubicBezTo>
                  <a:close/>
                  <a:moveTo>
                    <a:pt x="4466" y="310"/>
                  </a:moveTo>
                  <a:lnTo>
                    <a:pt x="4466" y="2048"/>
                  </a:lnTo>
                  <a:lnTo>
                    <a:pt x="2418" y="2048"/>
                  </a:lnTo>
                  <a:cubicBezTo>
                    <a:pt x="2894" y="1048"/>
                    <a:pt x="3632" y="382"/>
                    <a:pt x="4466" y="310"/>
                  </a:cubicBezTo>
                  <a:close/>
                  <a:moveTo>
                    <a:pt x="4799" y="310"/>
                  </a:moveTo>
                  <a:cubicBezTo>
                    <a:pt x="5644" y="382"/>
                    <a:pt x="6371" y="1048"/>
                    <a:pt x="6847" y="2048"/>
                  </a:cubicBezTo>
                  <a:lnTo>
                    <a:pt x="4799" y="2048"/>
                  </a:lnTo>
                  <a:lnTo>
                    <a:pt x="4799" y="310"/>
                  </a:lnTo>
                  <a:close/>
                  <a:moveTo>
                    <a:pt x="6168" y="608"/>
                  </a:moveTo>
                  <a:cubicBezTo>
                    <a:pt x="6942" y="905"/>
                    <a:pt x="7609" y="1405"/>
                    <a:pt x="8097" y="2060"/>
                  </a:cubicBezTo>
                  <a:lnTo>
                    <a:pt x="7204" y="2060"/>
                  </a:lnTo>
                  <a:cubicBezTo>
                    <a:pt x="7097" y="1810"/>
                    <a:pt x="6966" y="1584"/>
                    <a:pt x="6835" y="1382"/>
                  </a:cubicBezTo>
                  <a:cubicBezTo>
                    <a:pt x="6621" y="1072"/>
                    <a:pt x="6406" y="810"/>
                    <a:pt x="6168" y="608"/>
                  </a:cubicBezTo>
                  <a:close/>
                  <a:moveTo>
                    <a:pt x="1941" y="2382"/>
                  </a:moveTo>
                  <a:cubicBezTo>
                    <a:pt x="1703" y="3013"/>
                    <a:pt x="1560" y="3715"/>
                    <a:pt x="1549" y="4465"/>
                  </a:cubicBezTo>
                  <a:lnTo>
                    <a:pt x="322" y="4465"/>
                  </a:lnTo>
                  <a:cubicBezTo>
                    <a:pt x="358" y="3703"/>
                    <a:pt x="584" y="2989"/>
                    <a:pt x="953" y="2382"/>
                  </a:cubicBezTo>
                  <a:close/>
                  <a:moveTo>
                    <a:pt x="8323" y="2382"/>
                  </a:moveTo>
                  <a:cubicBezTo>
                    <a:pt x="8692" y="2989"/>
                    <a:pt x="8919" y="3703"/>
                    <a:pt x="8942" y="4465"/>
                  </a:cubicBezTo>
                  <a:lnTo>
                    <a:pt x="7728" y="4465"/>
                  </a:lnTo>
                  <a:cubicBezTo>
                    <a:pt x="7692" y="3715"/>
                    <a:pt x="7561" y="3013"/>
                    <a:pt x="7335" y="2382"/>
                  </a:cubicBezTo>
                  <a:close/>
                  <a:moveTo>
                    <a:pt x="1537" y="4787"/>
                  </a:moveTo>
                  <a:cubicBezTo>
                    <a:pt x="1560" y="5466"/>
                    <a:pt x="1668" y="6132"/>
                    <a:pt x="1882" y="6739"/>
                  </a:cubicBezTo>
                  <a:lnTo>
                    <a:pt x="1918" y="6870"/>
                  </a:lnTo>
                  <a:lnTo>
                    <a:pt x="941" y="6870"/>
                  </a:lnTo>
                  <a:cubicBezTo>
                    <a:pt x="572" y="6239"/>
                    <a:pt x="346" y="5525"/>
                    <a:pt x="310" y="4787"/>
                  </a:cubicBezTo>
                  <a:close/>
                  <a:moveTo>
                    <a:pt x="8919" y="4787"/>
                  </a:moveTo>
                  <a:cubicBezTo>
                    <a:pt x="8919" y="5501"/>
                    <a:pt x="8704" y="6204"/>
                    <a:pt x="8347" y="6811"/>
                  </a:cubicBezTo>
                  <a:cubicBezTo>
                    <a:pt x="8335" y="6823"/>
                    <a:pt x="8323" y="6859"/>
                    <a:pt x="8311" y="6870"/>
                  </a:cubicBezTo>
                  <a:lnTo>
                    <a:pt x="7323" y="6870"/>
                  </a:lnTo>
                  <a:lnTo>
                    <a:pt x="7371" y="6739"/>
                  </a:lnTo>
                  <a:cubicBezTo>
                    <a:pt x="7573" y="6120"/>
                    <a:pt x="7680" y="5466"/>
                    <a:pt x="7692" y="4787"/>
                  </a:cubicBezTo>
                  <a:close/>
                  <a:moveTo>
                    <a:pt x="4632" y="1"/>
                  </a:moveTo>
                  <a:cubicBezTo>
                    <a:pt x="3394" y="1"/>
                    <a:pt x="2239" y="477"/>
                    <a:pt x="1358" y="1346"/>
                  </a:cubicBezTo>
                  <a:cubicBezTo>
                    <a:pt x="477" y="2227"/>
                    <a:pt x="1" y="3382"/>
                    <a:pt x="1" y="4620"/>
                  </a:cubicBezTo>
                  <a:cubicBezTo>
                    <a:pt x="1" y="6358"/>
                    <a:pt x="953" y="7930"/>
                    <a:pt x="2501" y="8728"/>
                  </a:cubicBezTo>
                  <a:cubicBezTo>
                    <a:pt x="2537" y="8752"/>
                    <a:pt x="2549" y="8752"/>
                    <a:pt x="2573" y="8752"/>
                  </a:cubicBezTo>
                  <a:cubicBezTo>
                    <a:pt x="2632" y="8752"/>
                    <a:pt x="2692" y="8716"/>
                    <a:pt x="2727" y="8656"/>
                  </a:cubicBezTo>
                  <a:cubicBezTo>
                    <a:pt x="2775" y="8585"/>
                    <a:pt x="2739" y="8478"/>
                    <a:pt x="2656" y="8430"/>
                  </a:cubicBezTo>
                  <a:cubicBezTo>
                    <a:pt x="2061" y="8121"/>
                    <a:pt x="1560" y="7692"/>
                    <a:pt x="1179" y="7180"/>
                  </a:cubicBezTo>
                  <a:lnTo>
                    <a:pt x="2072" y="7180"/>
                  </a:lnTo>
                  <a:cubicBezTo>
                    <a:pt x="2263" y="7632"/>
                    <a:pt x="2513" y="8013"/>
                    <a:pt x="2799" y="8335"/>
                  </a:cubicBezTo>
                  <a:cubicBezTo>
                    <a:pt x="2831" y="8368"/>
                    <a:pt x="2879" y="8386"/>
                    <a:pt x="2924" y="8386"/>
                  </a:cubicBezTo>
                  <a:cubicBezTo>
                    <a:pt x="2962" y="8386"/>
                    <a:pt x="2998" y="8374"/>
                    <a:pt x="3025" y="8347"/>
                  </a:cubicBezTo>
                  <a:cubicBezTo>
                    <a:pt x="3084" y="8287"/>
                    <a:pt x="3096" y="8180"/>
                    <a:pt x="3037" y="8121"/>
                  </a:cubicBezTo>
                  <a:cubicBezTo>
                    <a:pt x="2799" y="7859"/>
                    <a:pt x="2596" y="7537"/>
                    <a:pt x="2430" y="7180"/>
                  </a:cubicBezTo>
                  <a:cubicBezTo>
                    <a:pt x="2501" y="7168"/>
                    <a:pt x="2561" y="7109"/>
                    <a:pt x="2561" y="7025"/>
                  </a:cubicBezTo>
                  <a:cubicBezTo>
                    <a:pt x="2561" y="6930"/>
                    <a:pt x="2489" y="6859"/>
                    <a:pt x="2394" y="6859"/>
                  </a:cubicBezTo>
                  <a:lnTo>
                    <a:pt x="2275" y="6859"/>
                  </a:lnTo>
                  <a:cubicBezTo>
                    <a:pt x="2025" y="6228"/>
                    <a:pt x="1894" y="5513"/>
                    <a:pt x="1882" y="4775"/>
                  </a:cubicBezTo>
                  <a:lnTo>
                    <a:pt x="2061" y="4775"/>
                  </a:lnTo>
                  <a:cubicBezTo>
                    <a:pt x="2144" y="4775"/>
                    <a:pt x="2215" y="4704"/>
                    <a:pt x="2215" y="4608"/>
                  </a:cubicBezTo>
                  <a:cubicBezTo>
                    <a:pt x="2215" y="4513"/>
                    <a:pt x="2144" y="4442"/>
                    <a:pt x="2061" y="4442"/>
                  </a:cubicBezTo>
                  <a:lnTo>
                    <a:pt x="1882" y="4442"/>
                  </a:lnTo>
                  <a:cubicBezTo>
                    <a:pt x="1894" y="3680"/>
                    <a:pt x="2037" y="2965"/>
                    <a:pt x="2275" y="2358"/>
                  </a:cubicBezTo>
                  <a:lnTo>
                    <a:pt x="4478" y="2358"/>
                  </a:lnTo>
                  <a:lnTo>
                    <a:pt x="4478" y="2715"/>
                  </a:lnTo>
                  <a:cubicBezTo>
                    <a:pt x="4478" y="2810"/>
                    <a:pt x="4561" y="2882"/>
                    <a:pt x="4644" y="2882"/>
                  </a:cubicBezTo>
                  <a:cubicBezTo>
                    <a:pt x="4739" y="2882"/>
                    <a:pt x="4811" y="2810"/>
                    <a:pt x="4811" y="2715"/>
                  </a:cubicBezTo>
                  <a:lnTo>
                    <a:pt x="4811" y="2358"/>
                  </a:lnTo>
                  <a:lnTo>
                    <a:pt x="7014" y="2358"/>
                  </a:lnTo>
                  <a:cubicBezTo>
                    <a:pt x="7252" y="2965"/>
                    <a:pt x="7395" y="3680"/>
                    <a:pt x="7418" y="4442"/>
                  </a:cubicBezTo>
                  <a:lnTo>
                    <a:pt x="7204" y="4442"/>
                  </a:lnTo>
                  <a:cubicBezTo>
                    <a:pt x="7121" y="4442"/>
                    <a:pt x="7037" y="4513"/>
                    <a:pt x="7037" y="4608"/>
                  </a:cubicBezTo>
                  <a:cubicBezTo>
                    <a:pt x="7037" y="4704"/>
                    <a:pt x="7121" y="4775"/>
                    <a:pt x="7204" y="4775"/>
                  </a:cubicBezTo>
                  <a:lnTo>
                    <a:pt x="7383" y="4775"/>
                  </a:lnTo>
                  <a:cubicBezTo>
                    <a:pt x="7371" y="5513"/>
                    <a:pt x="7216" y="6228"/>
                    <a:pt x="6978" y="6859"/>
                  </a:cubicBezTo>
                  <a:lnTo>
                    <a:pt x="6859" y="6859"/>
                  </a:lnTo>
                  <a:cubicBezTo>
                    <a:pt x="6775" y="6859"/>
                    <a:pt x="6704" y="6930"/>
                    <a:pt x="6704" y="7025"/>
                  </a:cubicBezTo>
                  <a:cubicBezTo>
                    <a:pt x="6704" y="7109"/>
                    <a:pt x="6764" y="7168"/>
                    <a:pt x="6835" y="7180"/>
                  </a:cubicBezTo>
                  <a:cubicBezTo>
                    <a:pt x="6668" y="7537"/>
                    <a:pt x="6466" y="7859"/>
                    <a:pt x="6228" y="8121"/>
                  </a:cubicBezTo>
                  <a:cubicBezTo>
                    <a:pt x="6168" y="8180"/>
                    <a:pt x="6168" y="8287"/>
                    <a:pt x="6240" y="8347"/>
                  </a:cubicBezTo>
                  <a:cubicBezTo>
                    <a:pt x="6263" y="8371"/>
                    <a:pt x="6311" y="8394"/>
                    <a:pt x="6347" y="8394"/>
                  </a:cubicBezTo>
                  <a:cubicBezTo>
                    <a:pt x="6383" y="8394"/>
                    <a:pt x="6430" y="8371"/>
                    <a:pt x="6466" y="8335"/>
                  </a:cubicBezTo>
                  <a:cubicBezTo>
                    <a:pt x="6740" y="8013"/>
                    <a:pt x="7002" y="7621"/>
                    <a:pt x="7192" y="7180"/>
                  </a:cubicBezTo>
                  <a:lnTo>
                    <a:pt x="8085" y="7180"/>
                  </a:lnTo>
                  <a:cubicBezTo>
                    <a:pt x="7728" y="7656"/>
                    <a:pt x="7299" y="8061"/>
                    <a:pt x="6775" y="8347"/>
                  </a:cubicBezTo>
                  <a:cubicBezTo>
                    <a:pt x="6704" y="8394"/>
                    <a:pt x="6668" y="8490"/>
                    <a:pt x="6716" y="8573"/>
                  </a:cubicBezTo>
                  <a:cubicBezTo>
                    <a:pt x="6749" y="8622"/>
                    <a:pt x="6804" y="8649"/>
                    <a:pt x="6863" y="8649"/>
                  </a:cubicBezTo>
                  <a:cubicBezTo>
                    <a:pt x="6889" y="8649"/>
                    <a:pt x="6916" y="8644"/>
                    <a:pt x="6942" y="8633"/>
                  </a:cubicBezTo>
                  <a:cubicBezTo>
                    <a:pt x="7621" y="8228"/>
                    <a:pt x="8204" y="7644"/>
                    <a:pt x="8621" y="6966"/>
                  </a:cubicBezTo>
                  <a:cubicBezTo>
                    <a:pt x="9038" y="6251"/>
                    <a:pt x="9264" y="5442"/>
                    <a:pt x="9264" y="4608"/>
                  </a:cubicBezTo>
                  <a:cubicBezTo>
                    <a:pt x="9264" y="3382"/>
                    <a:pt x="8788" y="2227"/>
                    <a:pt x="7907" y="1346"/>
                  </a:cubicBezTo>
                  <a:cubicBezTo>
                    <a:pt x="7025" y="477"/>
                    <a:pt x="5871" y="1"/>
                    <a:pt x="4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4" name="Google Shape;214;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a:t>
            </a:r>
            <a:endParaRPr dirty="0">
              <a:solidFill>
                <a:schemeClr val="accent1"/>
              </a:solidFill>
            </a:endParaRPr>
          </a:p>
        </p:txBody>
      </p:sp>
      <p:sp>
        <p:nvSpPr>
          <p:cNvPr id="215" name="Google Shape;215;p44"/>
          <p:cNvSpPr txBox="1">
            <a:spLocks noGrp="1"/>
          </p:cNvSpPr>
          <p:nvPr>
            <p:ph type="body" idx="1"/>
          </p:nvPr>
        </p:nvSpPr>
        <p:spPr>
          <a:xfrm>
            <a:off x="938500" y="1139626"/>
            <a:ext cx="5572367" cy="3747006"/>
          </a:xfrm>
          <a:prstGeom prst="rect">
            <a:avLst/>
          </a:prstGeom>
        </p:spPr>
        <p:txBody>
          <a:bodyPr spcFirstLastPara="1" wrap="square" lIns="91425" tIns="91425" rIns="91425" bIns="91425" anchor="t" anchorCtr="0">
            <a:noAutofit/>
          </a:bodyPr>
          <a:lstStyle/>
          <a:p>
            <a:pPr marL="285750" indent="-285750"/>
            <a:r>
              <a:rPr lang="en-US" sz="1600" b="1" dirty="0"/>
              <a:t>Personal Goals</a:t>
            </a:r>
          </a:p>
          <a:p>
            <a:pPr marL="742950" lvl="1" indent="-285750"/>
            <a:r>
              <a:rPr lang="en-US" sz="1600" dirty="0"/>
              <a:t>Background in Programming</a:t>
            </a:r>
          </a:p>
          <a:p>
            <a:pPr marL="742950" lvl="1" indent="-285750"/>
            <a:r>
              <a:rPr lang="en-US" sz="1600" dirty="0"/>
              <a:t>Work Environment</a:t>
            </a:r>
          </a:p>
          <a:p>
            <a:pPr marL="742950" lvl="1" indent="-285750"/>
            <a:r>
              <a:rPr lang="en-US" sz="1600" dirty="0"/>
              <a:t>Hobbies and passion in web development</a:t>
            </a:r>
          </a:p>
          <a:p>
            <a:pPr marL="0" indent="0">
              <a:buNone/>
            </a:pPr>
            <a:endParaRPr lang="en-US" sz="1600" dirty="0"/>
          </a:p>
          <a:p>
            <a:pPr marL="285750" indent="-285750"/>
            <a:r>
              <a:rPr lang="en-US" sz="1600" b="1" dirty="0"/>
              <a:t>Academic Goals</a:t>
            </a:r>
          </a:p>
          <a:p>
            <a:pPr marL="742950" lvl="1" indent="-285750"/>
            <a:r>
              <a:rPr lang="en-US" sz="1600" dirty="0"/>
              <a:t>Fulfill the academic criteria based on project selection.</a:t>
            </a:r>
          </a:p>
          <a:p>
            <a:pPr marL="742950" lvl="1" indent="-285750"/>
            <a:r>
              <a:rPr lang="en-US" sz="1600" dirty="0"/>
              <a:t>Based on project completion how it gave back to the PMBOK.</a:t>
            </a:r>
          </a:p>
          <a:p>
            <a:pPr marL="742950" lvl="1" indent="-285750"/>
            <a:endParaRPr lang="en-US" sz="1600" dirty="0"/>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11" name="Google Shape;207;p43">
            <a:extLst>
              <a:ext uri="{FF2B5EF4-FFF2-40B4-BE49-F238E27FC236}">
                <a16:creationId xmlns:a16="http://schemas.microsoft.com/office/drawing/2014/main" id="{2984E3B5-ED04-4109-85CC-25759A348D37}"/>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3</a:t>
            </a:r>
          </a:p>
        </p:txBody>
      </p:sp>
    </p:spTree>
    <p:extLst>
      <p:ext uri="{BB962C8B-B14F-4D97-AF65-F5344CB8AC3E}">
        <p14:creationId xmlns:p14="http://schemas.microsoft.com/office/powerpoint/2010/main" val="22688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3293247" y="2562591"/>
            <a:ext cx="255750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Project Overview</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07;p43">
            <a:extLst>
              <a:ext uri="{FF2B5EF4-FFF2-40B4-BE49-F238E27FC236}">
                <a16:creationId xmlns:a16="http://schemas.microsoft.com/office/drawing/2014/main" id="{D2069954-19DD-46F3-9F66-66FC71D2D45C}"/>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4</a:t>
            </a:r>
          </a:p>
        </p:txBody>
      </p:sp>
    </p:spTree>
    <p:extLst>
      <p:ext uri="{BB962C8B-B14F-4D97-AF65-F5344CB8AC3E}">
        <p14:creationId xmlns:p14="http://schemas.microsoft.com/office/powerpoint/2010/main" val="3626716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1" name="Google Shape;11081;p80">
            <a:extLst>
              <a:ext uri="{FF2B5EF4-FFF2-40B4-BE49-F238E27FC236}">
                <a16:creationId xmlns:a16="http://schemas.microsoft.com/office/drawing/2014/main" id="{4FF9E87A-97E8-40B8-AC16-29DFA86B8948}"/>
              </a:ext>
            </a:extLst>
          </p:cNvPr>
          <p:cNvSpPr/>
          <p:nvPr/>
        </p:nvSpPr>
        <p:spPr>
          <a:xfrm>
            <a:off x="256386" y="1871422"/>
            <a:ext cx="3925115" cy="3217303"/>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FFFFFF">
              <a:alpha val="5098"/>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 Background</a:t>
            </a:r>
            <a:endParaRPr dirty="0">
              <a:solidFill>
                <a:schemeClr val="accent1"/>
              </a:solidFill>
            </a:endParaRPr>
          </a:p>
        </p:txBody>
      </p:sp>
      <p:sp>
        <p:nvSpPr>
          <p:cNvPr id="215" name="Google Shape;215;p44"/>
          <p:cNvSpPr txBox="1">
            <a:spLocks noGrp="1"/>
          </p:cNvSpPr>
          <p:nvPr>
            <p:ph type="body" idx="1"/>
          </p:nvPr>
        </p:nvSpPr>
        <p:spPr>
          <a:xfrm>
            <a:off x="938500" y="1386425"/>
            <a:ext cx="5530033" cy="3143242"/>
          </a:xfrm>
          <a:prstGeom prst="rect">
            <a:avLst/>
          </a:prstGeom>
        </p:spPr>
        <p:txBody>
          <a:bodyPr spcFirstLastPara="1" wrap="square" lIns="91425" tIns="91425" rIns="91425" bIns="91425" anchor="t" anchorCtr="0">
            <a:noAutofit/>
          </a:bodyPr>
          <a:lstStyle/>
          <a:p>
            <a:pPr marL="742950" lvl="1" indent="-285750"/>
            <a:r>
              <a:rPr lang="en-US" sz="1600" dirty="0"/>
              <a:t>Selected project domain.</a:t>
            </a:r>
          </a:p>
          <a:p>
            <a:pPr marL="742950" lvl="1" indent="-285750"/>
            <a:r>
              <a:rPr lang="en-US" sz="1600" dirty="0"/>
              <a:t>When did selected project initiated</a:t>
            </a:r>
          </a:p>
          <a:p>
            <a:pPr marL="742950" lvl="1" indent="-285750"/>
            <a:r>
              <a:rPr lang="en-US" sz="1600" dirty="0"/>
              <a:t>Improve Initial and Planning Phases</a:t>
            </a:r>
          </a:p>
          <a:p>
            <a:pPr marL="742950" lvl="1" indent="-285750"/>
            <a:r>
              <a:rPr lang="en-US" sz="1600" dirty="0"/>
              <a:t>Growth in Risk Analysis</a:t>
            </a:r>
          </a:p>
          <a:p>
            <a:pPr marL="742950" lvl="1" indent="-285750"/>
            <a:r>
              <a:rPr lang="en-US" sz="1600" dirty="0"/>
              <a:t>Motivation to build own business for developing web applications </a:t>
            </a:r>
          </a:p>
          <a:p>
            <a:pPr marL="285750" indent="-285750"/>
            <a:endParaRPr lang="en-US" sz="1600" dirty="0"/>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6" name="Google Shape;207;p43">
            <a:extLst>
              <a:ext uri="{FF2B5EF4-FFF2-40B4-BE49-F238E27FC236}">
                <a16:creationId xmlns:a16="http://schemas.microsoft.com/office/drawing/2014/main" id="{DA276436-AA56-492B-9B68-EDD3AB971E5F}"/>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938500" y="445025"/>
            <a:ext cx="507622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 Overview (PMLLWA)</a:t>
            </a:r>
            <a:endParaRPr dirty="0">
              <a:solidFill>
                <a:schemeClr val="accent1"/>
              </a:solidFill>
            </a:endParaRPr>
          </a:p>
        </p:txBody>
      </p:sp>
      <p:sp>
        <p:nvSpPr>
          <p:cNvPr id="215" name="Google Shape;215;p44"/>
          <p:cNvSpPr txBox="1">
            <a:spLocks noGrp="1"/>
          </p:cNvSpPr>
          <p:nvPr>
            <p:ph type="body" idx="1"/>
          </p:nvPr>
        </p:nvSpPr>
        <p:spPr>
          <a:xfrm>
            <a:off x="938499" y="1139626"/>
            <a:ext cx="6010941" cy="3747006"/>
          </a:xfrm>
          <a:prstGeom prst="rect">
            <a:avLst/>
          </a:prstGeom>
        </p:spPr>
        <p:txBody>
          <a:bodyPr spcFirstLastPara="1" wrap="square" lIns="91425" tIns="91425" rIns="91425" bIns="91425" anchor="t" anchorCtr="0">
            <a:noAutofit/>
          </a:bodyPr>
          <a:lstStyle/>
          <a:p>
            <a:pPr marL="285750" indent="-285750"/>
            <a:r>
              <a:rPr lang="en-US" sz="1600" b="1" dirty="0"/>
              <a:t>Situation</a:t>
            </a:r>
          </a:p>
          <a:p>
            <a:pPr marL="742950" lvl="1" indent="-285750"/>
            <a:r>
              <a:rPr lang="en-US" sz="1600" dirty="0"/>
              <a:t>Finding lessons learned documents or templates</a:t>
            </a:r>
          </a:p>
          <a:p>
            <a:pPr marL="742950" lvl="1" indent="-285750"/>
            <a:r>
              <a:rPr lang="en-US" sz="1600" dirty="0"/>
              <a:t>Looking back archived projects lesson learned</a:t>
            </a:r>
          </a:p>
          <a:p>
            <a:pPr marL="742950" lvl="1" indent="-285750"/>
            <a:r>
              <a:rPr lang="en-US" sz="1600" dirty="0"/>
              <a:t>Process of gathering valuable data</a:t>
            </a:r>
          </a:p>
          <a:p>
            <a:pPr marL="0" indent="0">
              <a:buNone/>
            </a:pPr>
            <a:endParaRPr lang="en-US" sz="1600" dirty="0"/>
          </a:p>
          <a:p>
            <a:pPr marL="285750" indent="-285750"/>
            <a:r>
              <a:rPr lang="en-US" sz="1600" b="1" dirty="0"/>
              <a:t>How to minimize workload process</a:t>
            </a:r>
          </a:p>
          <a:p>
            <a:pPr marL="742950" lvl="1" indent="-285750"/>
            <a:r>
              <a:rPr lang="en-US" sz="1600" dirty="0"/>
              <a:t>Centralized location of documents</a:t>
            </a:r>
          </a:p>
          <a:p>
            <a:pPr marL="0" indent="0">
              <a:buNone/>
            </a:pPr>
            <a:endParaRPr lang="en-US" sz="1600" dirty="0"/>
          </a:p>
          <a:p>
            <a:pPr marL="285750" indent="-285750"/>
            <a:r>
              <a:rPr lang="en-US" sz="1600" b="1" dirty="0"/>
              <a:t>Project Solution</a:t>
            </a:r>
          </a:p>
          <a:p>
            <a:pPr marL="742950" lvl="1" indent="-285750"/>
            <a:r>
              <a:rPr lang="en-US" sz="1600" dirty="0"/>
              <a:t>Standardized location for lessons learned</a:t>
            </a:r>
          </a:p>
          <a:p>
            <a:pPr marL="285750" indent="-285750"/>
            <a:endParaRPr lang="en-US" sz="1600" dirty="0"/>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11" name="Google Shape;12113;p82">
            <a:extLst>
              <a:ext uri="{FF2B5EF4-FFF2-40B4-BE49-F238E27FC236}">
                <a16:creationId xmlns:a16="http://schemas.microsoft.com/office/drawing/2014/main" id="{8C1D723F-78BF-42FD-8160-DF0C111962CE}"/>
              </a:ext>
            </a:extLst>
          </p:cNvPr>
          <p:cNvGrpSpPr/>
          <p:nvPr/>
        </p:nvGrpSpPr>
        <p:grpSpPr>
          <a:xfrm>
            <a:off x="285581" y="961264"/>
            <a:ext cx="1687423" cy="2051865"/>
            <a:chOff x="1767069" y="3360146"/>
            <a:chExt cx="286324" cy="348163"/>
          </a:xfrm>
          <a:solidFill>
            <a:srgbClr val="F8F8F8">
              <a:alpha val="5098"/>
            </a:srgbClr>
          </a:solidFill>
        </p:grpSpPr>
        <p:sp>
          <p:nvSpPr>
            <p:cNvPr id="12" name="Google Shape;12114;p82">
              <a:extLst>
                <a:ext uri="{FF2B5EF4-FFF2-40B4-BE49-F238E27FC236}">
                  <a16:creationId xmlns:a16="http://schemas.microsoft.com/office/drawing/2014/main" id="{60B60289-560B-4DFA-A308-DF9A8D5E8702}"/>
                </a:ext>
              </a:extLst>
            </p:cNvPr>
            <p:cNvSpPr/>
            <p:nvPr/>
          </p:nvSpPr>
          <p:spPr>
            <a:xfrm>
              <a:off x="1767069" y="3404277"/>
              <a:ext cx="228223" cy="304033"/>
            </a:xfrm>
            <a:custGeom>
              <a:avLst/>
              <a:gdLst/>
              <a:ahLst/>
              <a:cxnLst/>
              <a:rect l="l" t="t" r="r" b="b"/>
              <a:pathLst>
                <a:path w="7204" h="9597" extrusionOk="0">
                  <a:moveTo>
                    <a:pt x="2072" y="7537"/>
                  </a:moveTo>
                  <a:lnTo>
                    <a:pt x="2072" y="9049"/>
                  </a:lnTo>
                  <a:lnTo>
                    <a:pt x="572" y="7537"/>
                  </a:lnTo>
                  <a:close/>
                  <a:moveTo>
                    <a:pt x="167" y="0"/>
                  </a:moveTo>
                  <a:cubicBezTo>
                    <a:pt x="72" y="0"/>
                    <a:pt x="0" y="72"/>
                    <a:pt x="0" y="155"/>
                  </a:cubicBezTo>
                  <a:lnTo>
                    <a:pt x="0" y="7382"/>
                  </a:lnTo>
                  <a:cubicBezTo>
                    <a:pt x="0" y="7418"/>
                    <a:pt x="12" y="7465"/>
                    <a:pt x="48" y="7501"/>
                  </a:cubicBezTo>
                  <a:lnTo>
                    <a:pt x="2096" y="9549"/>
                  </a:lnTo>
                  <a:cubicBezTo>
                    <a:pt x="2132" y="9585"/>
                    <a:pt x="2179" y="9597"/>
                    <a:pt x="2215" y="9597"/>
                  </a:cubicBezTo>
                  <a:lnTo>
                    <a:pt x="7025" y="9597"/>
                  </a:lnTo>
                  <a:cubicBezTo>
                    <a:pt x="7120" y="9597"/>
                    <a:pt x="7192" y="9513"/>
                    <a:pt x="7192" y="9430"/>
                  </a:cubicBezTo>
                  <a:lnTo>
                    <a:pt x="7192" y="7811"/>
                  </a:lnTo>
                  <a:cubicBezTo>
                    <a:pt x="7204" y="7715"/>
                    <a:pt x="7132" y="7644"/>
                    <a:pt x="7037" y="7644"/>
                  </a:cubicBezTo>
                  <a:cubicBezTo>
                    <a:pt x="6954" y="7644"/>
                    <a:pt x="6882" y="7715"/>
                    <a:pt x="6882" y="7811"/>
                  </a:cubicBezTo>
                  <a:lnTo>
                    <a:pt x="6882" y="9263"/>
                  </a:lnTo>
                  <a:lnTo>
                    <a:pt x="2382" y="9263"/>
                  </a:lnTo>
                  <a:lnTo>
                    <a:pt x="2382" y="7382"/>
                  </a:lnTo>
                  <a:cubicBezTo>
                    <a:pt x="2382" y="7287"/>
                    <a:pt x="2310" y="7215"/>
                    <a:pt x="2215" y="7215"/>
                  </a:cubicBezTo>
                  <a:lnTo>
                    <a:pt x="334" y="7215"/>
                  </a:lnTo>
                  <a:lnTo>
                    <a:pt x="334" y="322"/>
                  </a:lnTo>
                  <a:lnTo>
                    <a:pt x="1858" y="322"/>
                  </a:lnTo>
                  <a:cubicBezTo>
                    <a:pt x="1953" y="322"/>
                    <a:pt x="2024" y="250"/>
                    <a:pt x="2024" y="155"/>
                  </a:cubicBezTo>
                  <a:cubicBezTo>
                    <a:pt x="2024" y="72"/>
                    <a:pt x="1953" y="0"/>
                    <a:pt x="18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2115;p82">
              <a:extLst>
                <a:ext uri="{FF2B5EF4-FFF2-40B4-BE49-F238E27FC236}">
                  <a16:creationId xmlns:a16="http://schemas.microsoft.com/office/drawing/2014/main" id="{AEEAB733-3203-4339-A25A-BD873A32AFD2}"/>
                </a:ext>
              </a:extLst>
            </p:cNvPr>
            <p:cNvSpPr/>
            <p:nvPr/>
          </p:nvSpPr>
          <p:spPr>
            <a:xfrm>
              <a:off x="1799509" y="3360146"/>
              <a:ext cx="253884" cy="276883"/>
            </a:xfrm>
            <a:custGeom>
              <a:avLst/>
              <a:gdLst/>
              <a:ahLst/>
              <a:cxnLst/>
              <a:rect l="l" t="t" r="r" b="b"/>
              <a:pathLst>
                <a:path w="8014" h="8740" extrusionOk="0">
                  <a:moveTo>
                    <a:pt x="4406" y="3751"/>
                  </a:moveTo>
                  <a:cubicBezTo>
                    <a:pt x="4525" y="3870"/>
                    <a:pt x="4680" y="3965"/>
                    <a:pt x="4822" y="4048"/>
                  </a:cubicBezTo>
                  <a:lnTo>
                    <a:pt x="4822" y="4132"/>
                  </a:lnTo>
                  <a:lnTo>
                    <a:pt x="334" y="4132"/>
                  </a:lnTo>
                  <a:lnTo>
                    <a:pt x="334" y="3751"/>
                  </a:lnTo>
                  <a:close/>
                  <a:moveTo>
                    <a:pt x="5870" y="0"/>
                  </a:moveTo>
                  <a:cubicBezTo>
                    <a:pt x="4941" y="0"/>
                    <a:pt x="4156" y="583"/>
                    <a:pt x="3846" y="1405"/>
                  </a:cubicBezTo>
                  <a:lnTo>
                    <a:pt x="1477" y="1405"/>
                  </a:lnTo>
                  <a:cubicBezTo>
                    <a:pt x="1393" y="1405"/>
                    <a:pt x="1310" y="1476"/>
                    <a:pt x="1310" y="1572"/>
                  </a:cubicBezTo>
                  <a:cubicBezTo>
                    <a:pt x="1310" y="1655"/>
                    <a:pt x="1393" y="1726"/>
                    <a:pt x="1477" y="1726"/>
                  </a:cubicBezTo>
                  <a:lnTo>
                    <a:pt x="3739" y="1726"/>
                  </a:lnTo>
                  <a:cubicBezTo>
                    <a:pt x="3715" y="1869"/>
                    <a:pt x="3691" y="2012"/>
                    <a:pt x="3691" y="2167"/>
                  </a:cubicBezTo>
                  <a:cubicBezTo>
                    <a:pt x="3691" y="2643"/>
                    <a:pt x="3858" y="3084"/>
                    <a:pt x="4108" y="3441"/>
                  </a:cubicBezTo>
                  <a:lnTo>
                    <a:pt x="167" y="3441"/>
                  </a:lnTo>
                  <a:cubicBezTo>
                    <a:pt x="84" y="3441"/>
                    <a:pt x="0" y="3512"/>
                    <a:pt x="0" y="3608"/>
                  </a:cubicBezTo>
                  <a:lnTo>
                    <a:pt x="0" y="4310"/>
                  </a:lnTo>
                  <a:cubicBezTo>
                    <a:pt x="0" y="4393"/>
                    <a:pt x="84" y="4465"/>
                    <a:pt x="167" y="4465"/>
                  </a:cubicBezTo>
                  <a:lnTo>
                    <a:pt x="4977" y="4465"/>
                  </a:lnTo>
                  <a:cubicBezTo>
                    <a:pt x="5061" y="4465"/>
                    <a:pt x="5144" y="4393"/>
                    <a:pt x="5144" y="4310"/>
                  </a:cubicBezTo>
                  <a:lnTo>
                    <a:pt x="5144" y="4203"/>
                  </a:lnTo>
                  <a:cubicBezTo>
                    <a:pt x="5358" y="4274"/>
                    <a:pt x="5596" y="4322"/>
                    <a:pt x="5834" y="4322"/>
                  </a:cubicBezTo>
                  <a:lnTo>
                    <a:pt x="5834" y="8573"/>
                  </a:lnTo>
                  <a:cubicBezTo>
                    <a:pt x="5834" y="8668"/>
                    <a:pt x="5918" y="8739"/>
                    <a:pt x="6001" y="8739"/>
                  </a:cubicBezTo>
                  <a:cubicBezTo>
                    <a:pt x="6096" y="8739"/>
                    <a:pt x="6168" y="8668"/>
                    <a:pt x="6168" y="8573"/>
                  </a:cubicBezTo>
                  <a:lnTo>
                    <a:pt x="6168" y="4286"/>
                  </a:lnTo>
                  <a:cubicBezTo>
                    <a:pt x="6549" y="4227"/>
                    <a:pt x="6906" y="4084"/>
                    <a:pt x="7204" y="3834"/>
                  </a:cubicBezTo>
                  <a:cubicBezTo>
                    <a:pt x="7585" y="3512"/>
                    <a:pt x="7847" y="3096"/>
                    <a:pt x="7954" y="2619"/>
                  </a:cubicBezTo>
                  <a:cubicBezTo>
                    <a:pt x="7978" y="2536"/>
                    <a:pt x="7918" y="2441"/>
                    <a:pt x="7835" y="2429"/>
                  </a:cubicBezTo>
                  <a:cubicBezTo>
                    <a:pt x="7825" y="2428"/>
                    <a:pt x="7815" y="2427"/>
                    <a:pt x="7806" y="2427"/>
                  </a:cubicBezTo>
                  <a:cubicBezTo>
                    <a:pt x="7723" y="2427"/>
                    <a:pt x="7655" y="2473"/>
                    <a:pt x="7644" y="2548"/>
                  </a:cubicBezTo>
                  <a:cubicBezTo>
                    <a:pt x="7466" y="3381"/>
                    <a:pt x="6704" y="3989"/>
                    <a:pt x="5858" y="3989"/>
                  </a:cubicBezTo>
                  <a:cubicBezTo>
                    <a:pt x="4846" y="3989"/>
                    <a:pt x="4025" y="3179"/>
                    <a:pt x="4025" y="2167"/>
                  </a:cubicBezTo>
                  <a:cubicBezTo>
                    <a:pt x="4025" y="1155"/>
                    <a:pt x="4846" y="333"/>
                    <a:pt x="5858" y="333"/>
                  </a:cubicBezTo>
                  <a:cubicBezTo>
                    <a:pt x="6787" y="333"/>
                    <a:pt x="7585" y="1048"/>
                    <a:pt x="7680" y="1965"/>
                  </a:cubicBezTo>
                  <a:cubicBezTo>
                    <a:pt x="7704" y="2060"/>
                    <a:pt x="7775" y="2119"/>
                    <a:pt x="7858" y="2119"/>
                  </a:cubicBezTo>
                  <a:cubicBezTo>
                    <a:pt x="7954" y="2107"/>
                    <a:pt x="8013" y="2024"/>
                    <a:pt x="8013" y="1941"/>
                  </a:cubicBezTo>
                  <a:cubicBezTo>
                    <a:pt x="7954" y="1417"/>
                    <a:pt x="7716" y="929"/>
                    <a:pt x="7311" y="572"/>
                  </a:cubicBezTo>
                  <a:cubicBezTo>
                    <a:pt x="6906" y="214"/>
                    <a:pt x="6406" y="0"/>
                    <a:pt x="5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2116;p82">
              <a:extLst>
                <a:ext uri="{FF2B5EF4-FFF2-40B4-BE49-F238E27FC236}">
                  <a16:creationId xmlns:a16="http://schemas.microsoft.com/office/drawing/2014/main" id="{056BA2DD-3FCC-4EF8-9084-A289B01C1EA5}"/>
                </a:ext>
              </a:extLst>
            </p:cNvPr>
            <p:cNvSpPr/>
            <p:nvPr/>
          </p:nvSpPr>
          <p:spPr>
            <a:xfrm>
              <a:off x="1948120" y="3388532"/>
              <a:ext cx="78852" cy="75367"/>
            </a:xfrm>
            <a:custGeom>
              <a:avLst/>
              <a:gdLst/>
              <a:ahLst/>
              <a:cxnLst/>
              <a:rect l="l" t="t" r="r" b="b"/>
              <a:pathLst>
                <a:path w="2489" h="2379" extrusionOk="0">
                  <a:moveTo>
                    <a:pt x="1513" y="330"/>
                  </a:moveTo>
                  <a:cubicBezTo>
                    <a:pt x="1667" y="330"/>
                    <a:pt x="1798" y="390"/>
                    <a:pt x="1917" y="497"/>
                  </a:cubicBezTo>
                  <a:cubicBezTo>
                    <a:pt x="2132" y="700"/>
                    <a:pt x="2132" y="1057"/>
                    <a:pt x="1905" y="1283"/>
                  </a:cubicBezTo>
                  <a:cubicBezTo>
                    <a:pt x="1792" y="1396"/>
                    <a:pt x="1646" y="1453"/>
                    <a:pt x="1504" y="1453"/>
                  </a:cubicBezTo>
                  <a:cubicBezTo>
                    <a:pt x="1361" y="1453"/>
                    <a:pt x="1221" y="1396"/>
                    <a:pt x="1120" y="1283"/>
                  </a:cubicBezTo>
                  <a:cubicBezTo>
                    <a:pt x="893" y="1057"/>
                    <a:pt x="893" y="700"/>
                    <a:pt x="1120" y="497"/>
                  </a:cubicBezTo>
                  <a:cubicBezTo>
                    <a:pt x="1215" y="390"/>
                    <a:pt x="1370" y="330"/>
                    <a:pt x="1513" y="330"/>
                  </a:cubicBezTo>
                  <a:close/>
                  <a:moveTo>
                    <a:pt x="1518" y="0"/>
                  </a:moveTo>
                  <a:cubicBezTo>
                    <a:pt x="1292" y="0"/>
                    <a:pt x="1066" y="86"/>
                    <a:pt x="893" y="259"/>
                  </a:cubicBezTo>
                  <a:cubicBezTo>
                    <a:pt x="584" y="569"/>
                    <a:pt x="548" y="1033"/>
                    <a:pt x="786" y="1390"/>
                  </a:cubicBezTo>
                  <a:lnTo>
                    <a:pt x="60" y="2116"/>
                  </a:lnTo>
                  <a:cubicBezTo>
                    <a:pt x="0" y="2176"/>
                    <a:pt x="0" y="2283"/>
                    <a:pt x="60" y="2343"/>
                  </a:cubicBezTo>
                  <a:cubicBezTo>
                    <a:pt x="96" y="2366"/>
                    <a:pt x="131" y="2378"/>
                    <a:pt x="179" y="2378"/>
                  </a:cubicBezTo>
                  <a:cubicBezTo>
                    <a:pt x="227" y="2378"/>
                    <a:pt x="274" y="2366"/>
                    <a:pt x="298" y="2343"/>
                  </a:cubicBezTo>
                  <a:lnTo>
                    <a:pt x="1024" y="1604"/>
                  </a:lnTo>
                  <a:cubicBezTo>
                    <a:pt x="1179" y="1712"/>
                    <a:pt x="1358" y="1759"/>
                    <a:pt x="1536" y="1759"/>
                  </a:cubicBezTo>
                  <a:cubicBezTo>
                    <a:pt x="1763" y="1759"/>
                    <a:pt x="1977" y="1664"/>
                    <a:pt x="2155" y="1509"/>
                  </a:cubicBezTo>
                  <a:cubicBezTo>
                    <a:pt x="2489" y="1164"/>
                    <a:pt x="2489" y="592"/>
                    <a:pt x="2144" y="259"/>
                  </a:cubicBezTo>
                  <a:cubicBezTo>
                    <a:pt x="1971" y="86"/>
                    <a:pt x="1745" y="0"/>
                    <a:pt x="15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2117;p82">
              <a:extLst>
                <a:ext uri="{FF2B5EF4-FFF2-40B4-BE49-F238E27FC236}">
                  <a16:creationId xmlns:a16="http://schemas.microsoft.com/office/drawing/2014/main" id="{B49333E1-D4DE-4B01-A50D-B4F84709C0AD}"/>
                </a:ext>
              </a:extLst>
            </p:cNvPr>
            <p:cNvSpPr/>
            <p:nvPr/>
          </p:nvSpPr>
          <p:spPr>
            <a:xfrm>
              <a:off x="1800270" y="3513636"/>
              <a:ext cx="162582" cy="10233"/>
            </a:xfrm>
            <a:custGeom>
              <a:avLst/>
              <a:gdLst/>
              <a:ahLst/>
              <a:cxnLst/>
              <a:rect l="l" t="t" r="r" b="b"/>
              <a:pathLst>
                <a:path w="5132" h="323" extrusionOk="0">
                  <a:moveTo>
                    <a:pt x="155" y="1"/>
                  </a:moveTo>
                  <a:cubicBezTo>
                    <a:pt x="72" y="1"/>
                    <a:pt x="0" y="72"/>
                    <a:pt x="0" y="156"/>
                  </a:cubicBezTo>
                  <a:cubicBezTo>
                    <a:pt x="0" y="251"/>
                    <a:pt x="72" y="322"/>
                    <a:pt x="155" y="322"/>
                  </a:cubicBezTo>
                  <a:lnTo>
                    <a:pt x="4965" y="322"/>
                  </a:lnTo>
                  <a:cubicBezTo>
                    <a:pt x="5060" y="322"/>
                    <a:pt x="5132" y="251"/>
                    <a:pt x="5132" y="156"/>
                  </a:cubicBezTo>
                  <a:cubicBezTo>
                    <a:pt x="5132" y="72"/>
                    <a:pt x="5060" y="1"/>
                    <a:pt x="49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2118;p82">
              <a:extLst>
                <a:ext uri="{FF2B5EF4-FFF2-40B4-BE49-F238E27FC236}">
                  <a16:creationId xmlns:a16="http://schemas.microsoft.com/office/drawing/2014/main" id="{B9FA60C0-28B9-48AD-A1E4-30DFCDB468EA}"/>
                </a:ext>
              </a:extLst>
            </p:cNvPr>
            <p:cNvSpPr/>
            <p:nvPr/>
          </p:nvSpPr>
          <p:spPr>
            <a:xfrm>
              <a:off x="1800270" y="3536287"/>
              <a:ext cx="162582" cy="10201"/>
            </a:xfrm>
            <a:custGeom>
              <a:avLst/>
              <a:gdLst/>
              <a:ahLst/>
              <a:cxnLst/>
              <a:rect l="l" t="t" r="r" b="b"/>
              <a:pathLst>
                <a:path w="5132" h="322" extrusionOk="0">
                  <a:moveTo>
                    <a:pt x="155" y="0"/>
                  </a:moveTo>
                  <a:cubicBezTo>
                    <a:pt x="72" y="0"/>
                    <a:pt x="0" y="72"/>
                    <a:pt x="0" y="155"/>
                  </a:cubicBezTo>
                  <a:cubicBezTo>
                    <a:pt x="0" y="250"/>
                    <a:pt x="72" y="322"/>
                    <a:pt x="155" y="322"/>
                  </a:cubicBezTo>
                  <a:lnTo>
                    <a:pt x="4965" y="322"/>
                  </a:lnTo>
                  <a:cubicBezTo>
                    <a:pt x="5060" y="322"/>
                    <a:pt x="5132" y="250"/>
                    <a:pt x="5132" y="155"/>
                  </a:cubicBezTo>
                  <a:cubicBezTo>
                    <a:pt x="5132" y="72"/>
                    <a:pt x="5060" y="0"/>
                    <a:pt x="4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2119;p82">
              <a:extLst>
                <a:ext uri="{FF2B5EF4-FFF2-40B4-BE49-F238E27FC236}">
                  <a16:creationId xmlns:a16="http://schemas.microsoft.com/office/drawing/2014/main" id="{7A2BD0A8-7C02-424A-AAF1-00A536587EF1}"/>
                </a:ext>
              </a:extLst>
            </p:cNvPr>
            <p:cNvSpPr/>
            <p:nvPr/>
          </p:nvSpPr>
          <p:spPr>
            <a:xfrm>
              <a:off x="1800270" y="3558146"/>
              <a:ext cx="162582" cy="10613"/>
            </a:xfrm>
            <a:custGeom>
              <a:avLst/>
              <a:gdLst/>
              <a:ahLst/>
              <a:cxnLst/>
              <a:rect l="l" t="t" r="r" b="b"/>
              <a:pathLst>
                <a:path w="5132" h="335" extrusionOk="0">
                  <a:moveTo>
                    <a:pt x="155" y="1"/>
                  </a:moveTo>
                  <a:cubicBezTo>
                    <a:pt x="72" y="1"/>
                    <a:pt x="0" y="84"/>
                    <a:pt x="0" y="168"/>
                  </a:cubicBezTo>
                  <a:cubicBezTo>
                    <a:pt x="0" y="263"/>
                    <a:pt x="72" y="334"/>
                    <a:pt x="155" y="334"/>
                  </a:cubicBezTo>
                  <a:lnTo>
                    <a:pt x="4965" y="334"/>
                  </a:lnTo>
                  <a:cubicBezTo>
                    <a:pt x="5060" y="334"/>
                    <a:pt x="5132" y="263"/>
                    <a:pt x="5132" y="168"/>
                  </a:cubicBezTo>
                  <a:cubicBezTo>
                    <a:pt x="5132" y="84"/>
                    <a:pt x="5060" y="1"/>
                    <a:pt x="49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2120;p82">
              <a:extLst>
                <a:ext uri="{FF2B5EF4-FFF2-40B4-BE49-F238E27FC236}">
                  <a16:creationId xmlns:a16="http://schemas.microsoft.com/office/drawing/2014/main" id="{3D3DA8A1-14FA-4BFA-9DC3-73D3D1162150}"/>
                </a:ext>
              </a:extLst>
            </p:cNvPr>
            <p:cNvSpPr/>
            <p:nvPr/>
          </p:nvSpPr>
          <p:spPr>
            <a:xfrm>
              <a:off x="1800270" y="3580798"/>
              <a:ext cx="162582" cy="10581"/>
            </a:xfrm>
            <a:custGeom>
              <a:avLst/>
              <a:gdLst/>
              <a:ahLst/>
              <a:cxnLst/>
              <a:rect l="l" t="t" r="r" b="b"/>
              <a:pathLst>
                <a:path w="5132" h="334" extrusionOk="0">
                  <a:moveTo>
                    <a:pt x="155" y="0"/>
                  </a:moveTo>
                  <a:cubicBezTo>
                    <a:pt x="72" y="0"/>
                    <a:pt x="0" y="84"/>
                    <a:pt x="0" y="167"/>
                  </a:cubicBezTo>
                  <a:cubicBezTo>
                    <a:pt x="0" y="262"/>
                    <a:pt x="72" y="334"/>
                    <a:pt x="155" y="334"/>
                  </a:cubicBezTo>
                  <a:lnTo>
                    <a:pt x="4965" y="334"/>
                  </a:lnTo>
                  <a:cubicBezTo>
                    <a:pt x="5060" y="334"/>
                    <a:pt x="5132" y="262"/>
                    <a:pt x="5132" y="167"/>
                  </a:cubicBezTo>
                  <a:cubicBezTo>
                    <a:pt x="5132" y="84"/>
                    <a:pt x="5060" y="0"/>
                    <a:pt x="4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 name="Google Shape;12579;p82">
            <a:extLst>
              <a:ext uri="{FF2B5EF4-FFF2-40B4-BE49-F238E27FC236}">
                <a16:creationId xmlns:a16="http://schemas.microsoft.com/office/drawing/2014/main" id="{33C782FB-0DE1-447F-A501-D07097161909}"/>
              </a:ext>
            </a:extLst>
          </p:cNvPr>
          <p:cNvGrpSpPr/>
          <p:nvPr/>
        </p:nvGrpSpPr>
        <p:grpSpPr>
          <a:xfrm>
            <a:off x="2283510" y="2190705"/>
            <a:ext cx="1791379" cy="1614428"/>
            <a:chOff x="3967213" y="1975477"/>
            <a:chExt cx="368185" cy="331816"/>
          </a:xfrm>
          <a:solidFill>
            <a:srgbClr val="F8F8F8">
              <a:alpha val="5098"/>
            </a:srgbClr>
          </a:solidFill>
        </p:grpSpPr>
        <p:sp>
          <p:nvSpPr>
            <p:cNvPr id="20" name="Google Shape;12580;p82">
              <a:extLst>
                <a:ext uri="{FF2B5EF4-FFF2-40B4-BE49-F238E27FC236}">
                  <a16:creationId xmlns:a16="http://schemas.microsoft.com/office/drawing/2014/main" id="{290F6BEC-A119-4719-A6DA-D20F957FA1DC}"/>
                </a:ext>
              </a:extLst>
            </p:cNvPr>
            <p:cNvSpPr/>
            <p:nvPr/>
          </p:nvSpPr>
          <p:spPr>
            <a:xfrm>
              <a:off x="3967213" y="1975477"/>
              <a:ext cx="368185" cy="331816"/>
            </a:xfrm>
            <a:custGeom>
              <a:avLst/>
              <a:gdLst/>
              <a:ahLst/>
              <a:cxnLst/>
              <a:rect l="l" t="t" r="r" b="b"/>
              <a:pathLst>
                <a:path w="11622" h="10474" extrusionOk="0">
                  <a:moveTo>
                    <a:pt x="9026" y="0"/>
                  </a:moveTo>
                  <a:cubicBezTo>
                    <a:pt x="7585" y="0"/>
                    <a:pt x="6430" y="1179"/>
                    <a:pt x="6430" y="2608"/>
                  </a:cubicBezTo>
                  <a:cubicBezTo>
                    <a:pt x="6430" y="3072"/>
                    <a:pt x="6549" y="3513"/>
                    <a:pt x="6763" y="3882"/>
                  </a:cubicBezTo>
                  <a:lnTo>
                    <a:pt x="5680" y="3882"/>
                  </a:lnTo>
                  <a:cubicBezTo>
                    <a:pt x="5597" y="3882"/>
                    <a:pt x="5513" y="3965"/>
                    <a:pt x="5513" y="4048"/>
                  </a:cubicBezTo>
                  <a:cubicBezTo>
                    <a:pt x="5513" y="4144"/>
                    <a:pt x="5597" y="4215"/>
                    <a:pt x="5680" y="4215"/>
                  </a:cubicBezTo>
                  <a:lnTo>
                    <a:pt x="6978" y="4215"/>
                  </a:lnTo>
                  <a:cubicBezTo>
                    <a:pt x="7454" y="4810"/>
                    <a:pt x="8192" y="5191"/>
                    <a:pt x="9014" y="5191"/>
                  </a:cubicBezTo>
                  <a:cubicBezTo>
                    <a:pt x="9180" y="5191"/>
                    <a:pt x="9359" y="5180"/>
                    <a:pt x="9502" y="5156"/>
                  </a:cubicBezTo>
                  <a:lnTo>
                    <a:pt x="9502" y="5775"/>
                  </a:lnTo>
                  <a:lnTo>
                    <a:pt x="977" y="5775"/>
                  </a:lnTo>
                  <a:cubicBezTo>
                    <a:pt x="905" y="5775"/>
                    <a:pt x="834" y="5834"/>
                    <a:pt x="810" y="5906"/>
                  </a:cubicBezTo>
                  <a:lnTo>
                    <a:pt x="322" y="8466"/>
                  </a:lnTo>
                  <a:lnTo>
                    <a:pt x="322" y="2965"/>
                  </a:lnTo>
                  <a:lnTo>
                    <a:pt x="2691" y="2965"/>
                  </a:lnTo>
                  <a:lnTo>
                    <a:pt x="3882" y="4156"/>
                  </a:lnTo>
                  <a:cubicBezTo>
                    <a:pt x="3906" y="4179"/>
                    <a:pt x="3953" y="4203"/>
                    <a:pt x="4001" y="4203"/>
                  </a:cubicBezTo>
                  <a:lnTo>
                    <a:pt x="5001" y="4203"/>
                  </a:lnTo>
                  <a:cubicBezTo>
                    <a:pt x="5085" y="4203"/>
                    <a:pt x="5156" y="4120"/>
                    <a:pt x="5156" y="4037"/>
                  </a:cubicBezTo>
                  <a:cubicBezTo>
                    <a:pt x="5156" y="3941"/>
                    <a:pt x="5085" y="3870"/>
                    <a:pt x="5001" y="3870"/>
                  </a:cubicBezTo>
                  <a:lnTo>
                    <a:pt x="4073" y="3870"/>
                  </a:lnTo>
                  <a:lnTo>
                    <a:pt x="2882" y="2679"/>
                  </a:lnTo>
                  <a:cubicBezTo>
                    <a:pt x="2858" y="2655"/>
                    <a:pt x="2810" y="2632"/>
                    <a:pt x="2763" y="2632"/>
                  </a:cubicBezTo>
                  <a:lnTo>
                    <a:pt x="155" y="2632"/>
                  </a:lnTo>
                  <a:cubicBezTo>
                    <a:pt x="72" y="2632"/>
                    <a:pt x="1" y="2715"/>
                    <a:pt x="1" y="2798"/>
                  </a:cubicBezTo>
                  <a:lnTo>
                    <a:pt x="1" y="10299"/>
                  </a:lnTo>
                  <a:cubicBezTo>
                    <a:pt x="1" y="10457"/>
                    <a:pt x="121" y="10466"/>
                    <a:pt x="248" y="10466"/>
                  </a:cubicBezTo>
                  <a:cubicBezTo>
                    <a:pt x="264" y="10466"/>
                    <a:pt x="281" y="10466"/>
                    <a:pt x="298" y="10466"/>
                  </a:cubicBezTo>
                  <a:cubicBezTo>
                    <a:pt x="414" y="10466"/>
                    <a:pt x="3457" y="10474"/>
                    <a:pt x="6062" y="10474"/>
                  </a:cubicBezTo>
                  <a:cubicBezTo>
                    <a:pt x="8016" y="10474"/>
                    <a:pt x="9723" y="10469"/>
                    <a:pt x="9764" y="10454"/>
                  </a:cubicBezTo>
                  <a:cubicBezTo>
                    <a:pt x="9799" y="10418"/>
                    <a:pt x="9847" y="10371"/>
                    <a:pt x="9859" y="10335"/>
                  </a:cubicBezTo>
                  <a:lnTo>
                    <a:pt x="10192" y="8609"/>
                  </a:lnTo>
                  <a:cubicBezTo>
                    <a:pt x="10204" y="8513"/>
                    <a:pt x="10145" y="8430"/>
                    <a:pt x="10061" y="8406"/>
                  </a:cubicBezTo>
                  <a:cubicBezTo>
                    <a:pt x="10053" y="8405"/>
                    <a:pt x="10045" y="8405"/>
                    <a:pt x="10037" y="8405"/>
                  </a:cubicBezTo>
                  <a:cubicBezTo>
                    <a:pt x="9952" y="8405"/>
                    <a:pt x="9881" y="8461"/>
                    <a:pt x="9859" y="8537"/>
                  </a:cubicBezTo>
                  <a:lnTo>
                    <a:pt x="9561" y="10121"/>
                  </a:lnTo>
                  <a:lnTo>
                    <a:pt x="393" y="10121"/>
                  </a:lnTo>
                  <a:lnTo>
                    <a:pt x="1155" y="6132"/>
                  </a:lnTo>
                  <a:lnTo>
                    <a:pt x="10335" y="6132"/>
                  </a:lnTo>
                  <a:lnTo>
                    <a:pt x="10014" y="7870"/>
                  </a:lnTo>
                  <a:cubicBezTo>
                    <a:pt x="10002" y="7966"/>
                    <a:pt x="10061" y="8049"/>
                    <a:pt x="10145" y="8061"/>
                  </a:cubicBezTo>
                  <a:cubicBezTo>
                    <a:pt x="10159" y="8064"/>
                    <a:pt x="10173" y="8066"/>
                    <a:pt x="10186" y="8066"/>
                  </a:cubicBezTo>
                  <a:cubicBezTo>
                    <a:pt x="10263" y="8066"/>
                    <a:pt x="10325" y="8011"/>
                    <a:pt x="10335" y="7930"/>
                  </a:cubicBezTo>
                  <a:lnTo>
                    <a:pt x="10716" y="6001"/>
                  </a:lnTo>
                  <a:cubicBezTo>
                    <a:pt x="10728" y="5953"/>
                    <a:pt x="10716" y="5894"/>
                    <a:pt x="10680" y="5870"/>
                  </a:cubicBezTo>
                  <a:cubicBezTo>
                    <a:pt x="10657" y="5822"/>
                    <a:pt x="10609" y="5811"/>
                    <a:pt x="10550" y="5811"/>
                  </a:cubicBezTo>
                  <a:lnTo>
                    <a:pt x="9847" y="5811"/>
                  </a:lnTo>
                  <a:lnTo>
                    <a:pt x="9847" y="5096"/>
                  </a:lnTo>
                  <a:cubicBezTo>
                    <a:pt x="10776" y="4775"/>
                    <a:pt x="11466" y="3965"/>
                    <a:pt x="11585" y="2965"/>
                  </a:cubicBezTo>
                  <a:cubicBezTo>
                    <a:pt x="11609" y="2858"/>
                    <a:pt x="11550" y="2774"/>
                    <a:pt x="11454" y="2751"/>
                  </a:cubicBezTo>
                  <a:cubicBezTo>
                    <a:pt x="11448" y="2750"/>
                    <a:pt x="11442" y="2749"/>
                    <a:pt x="11436" y="2749"/>
                  </a:cubicBezTo>
                  <a:cubicBezTo>
                    <a:pt x="11358" y="2749"/>
                    <a:pt x="11275" y="2817"/>
                    <a:pt x="11264" y="2905"/>
                  </a:cubicBezTo>
                  <a:cubicBezTo>
                    <a:pt x="11109" y="4025"/>
                    <a:pt x="10145" y="4870"/>
                    <a:pt x="9014" y="4870"/>
                  </a:cubicBezTo>
                  <a:cubicBezTo>
                    <a:pt x="7763" y="4870"/>
                    <a:pt x="6751" y="3858"/>
                    <a:pt x="6751" y="2608"/>
                  </a:cubicBezTo>
                  <a:cubicBezTo>
                    <a:pt x="6751" y="1358"/>
                    <a:pt x="7763" y="346"/>
                    <a:pt x="9014" y="346"/>
                  </a:cubicBezTo>
                  <a:cubicBezTo>
                    <a:pt x="10133" y="346"/>
                    <a:pt x="11097" y="1179"/>
                    <a:pt x="11264" y="2274"/>
                  </a:cubicBezTo>
                  <a:cubicBezTo>
                    <a:pt x="11275" y="2363"/>
                    <a:pt x="11358" y="2431"/>
                    <a:pt x="11436" y="2431"/>
                  </a:cubicBezTo>
                  <a:cubicBezTo>
                    <a:pt x="11442" y="2431"/>
                    <a:pt x="11448" y="2430"/>
                    <a:pt x="11454" y="2429"/>
                  </a:cubicBezTo>
                  <a:cubicBezTo>
                    <a:pt x="11550" y="2417"/>
                    <a:pt x="11621" y="2322"/>
                    <a:pt x="11609" y="2239"/>
                  </a:cubicBezTo>
                  <a:cubicBezTo>
                    <a:pt x="11514" y="1620"/>
                    <a:pt x="11204" y="1060"/>
                    <a:pt x="10740" y="643"/>
                  </a:cubicBezTo>
                  <a:cubicBezTo>
                    <a:pt x="10264" y="227"/>
                    <a:pt x="9657" y="0"/>
                    <a:pt x="90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581;p82">
              <a:extLst>
                <a:ext uri="{FF2B5EF4-FFF2-40B4-BE49-F238E27FC236}">
                  <a16:creationId xmlns:a16="http://schemas.microsoft.com/office/drawing/2014/main" id="{F9C4928A-41CF-4CD1-B762-65BF4DDF5E5A}"/>
                </a:ext>
              </a:extLst>
            </p:cNvPr>
            <p:cNvSpPr/>
            <p:nvPr/>
          </p:nvSpPr>
          <p:spPr>
            <a:xfrm>
              <a:off x="4237665" y="2034307"/>
              <a:ext cx="32092" cy="63772"/>
            </a:xfrm>
            <a:custGeom>
              <a:avLst/>
              <a:gdLst/>
              <a:ahLst/>
              <a:cxnLst/>
              <a:rect l="l" t="t" r="r" b="b"/>
              <a:pathLst>
                <a:path w="1013" h="2013" extrusionOk="0">
                  <a:moveTo>
                    <a:pt x="179" y="1"/>
                  </a:moveTo>
                  <a:cubicBezTo>
                    <a:pt x="84" y="1"/>
                    <a:pt x="12" y="72"/>
                    <a:pt x="12" y="167"/>
                  </a:cubicBezTo>
                  <a:cubicBezTo>
                    <a:pt x="12" y="263"/>
                    <a:pt x="84" y="334"/>
                    <a:pt x="179" y="334"/>
                  </a:cubicBezTo>
                  <a:lnTo>
                    <a:pt x="322" y="334"/>
                  </a:lnTo>
                  <a:lnTo>
                    <a:pt x="322" y="1691"/>
                  </a:lnTo>
                  <a:lnTo>
                    <a:pt x="167" y="1691"/>
                  </a:lnTo>
                  <a:cubicBezTo>
                    <a:pt x="72" y="1691"/>
                    <a:pt x="0" y="1763"/>
                    <a:pt x="0" y="1846"/>
                  </a:cubicBezTo>
                  <a:cubicBezTo>
                    <a:pt x="0" y="1941"/>
                    <a:pt x="72" y="2013"/>
                    <a:pt x="167" y="2013"/>
                  </a:cubicBezTo>
                  <a:lnTo>
                    <a:pt x="846" y="2013"/>
                  </a:lnTo>
                  <a:cubicBezTo>
                    <a:pt x="941" y="2013"/>
                    <a:pt x="1012" y="1941"/>
                    <a:pt x="1012" y="1846"/>
                  </a:cubicBezTo>
                  <a:cubicBezTo>
                    <a:pt x="1012" y="1775"/>
                    <a:pt x="941" y="1703"/>
                    <a:pt x="846" y="1703"/>
                  </a:cubicBezTo>
                  <a:lnTo>
                    <a:pt x="667" y="1703"/>
                  </a:lnTo>
                  <a:lnTo>
                    <a:pt x="667" y="167"/>
                  </a:lnTo>
                  <a:cubicBezTo>
                    <a:pt x="667" y="72"/>
                    <a:pt x="596" y="1"/>
                    <a:pt x="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2582;p82">
              <a:extLst>
                <a:ext uri="{FF2B5EF4-FFF2-40B4-BE49-F238E27FC236}">
                  <a16:creationId xmlns:a16="http://schemas.microsoft.com/office/drawing/2014/main" id="{822B2426-822E-48EC-AEFB-81838687FCD0}"/>
                </a:ext>
              </a:extLst>
            </p:cNvPr>
            <p:cNvSpPr/>
            <p:nvPr/>
          </p:nvSpPr>
          <p:spPr>
            <a:xfrm>
              <a:off x="4241815" y="2014317"/>
              <a:ext cx="17012" cy="17012"/>
            </a:xfrm>
            <a:custGeom>
              <a:avLst/>
              <a:gdLst/>
              <a:ahLst/>
              <a:cxnLst/>
              <a:rect l="l" t="t" r="r" b="b"/>
              <a:pathLst>
                <a:path w="537" h="537" extrusionOk="0">
                  <a:moveTo>
                    <a:pt x="274" y="1"/>
                  </a:moveTo>
                  <a:cubicBezTo>
                    <a:pt x="119" y="1"/>
                    <a:pt x="0" y="120"/>
                    <a:pt x="0" y="263"/>
                  </a:cubicBezTo>
                  <a:cubicBezTo>
                    <a:pt x="0" y="417"/>
                    <a:pt x="119" y="536"/>
                    <a:pt x="274" y="536"/>
                  </a:cubicBezTo>
                  <a:cubicBezTo>
                    <a:pt x="417" y="536"/>
                    <a:pt x="536" y="417"/>
                    <a:pt x="536" y="263"/>
                  </a:cubicBezTo>
                  <a:cubicBezTo>
                    <a:pt x="536" y="120"/>
                    <a:pt x="417"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 name="Google Shape;12679;p82">
            <a:extLst>
              <a:ext uri="{FF2B5EF4-FFF2-40B4-BE49-F238E27FC236}">
                <a16:creationId xmlns:a16="http://schemas.microsoft.com/office/drawing/2014/main" id="{517946C0-080D-4FA6-B687-6CED8E444A40}"/>
              </a:ext>
            </a:extLst>
          </p:cNvPr>
          <p:cNvGrpSpPr/>
          <p:nvPr/>
        </p:nvGrpSpPr>
        <p:grpSpPr>
          <a:xfrm>
            <a:off x="4666544" y="3536050"/>
            <a:ext cx="1099256" cy="1361654"/>
            <a:chOff x="2662884" y="1513044"/>
            <a:chExt cx="322914" cy="348543"/>
          </a:xfrm>
          <a:solidFill>
            <a:srgbClr val="F8F8F8">
              <a:alpha val="5098"/>
            </a:srgbClr>
          </a:solidFill>
        </p:grpSpPr>
        <p:sp>
          <p:nvSpPr>
            <p:cNvPr id="30" name="Google Shape;12680;p82">
              <a:extLst>
                <a:ext uri="{FF2B5EF4-FFF2-40B4-BE49-F238E27FC236}">
                  <a16:creationId xmlns:a16="http://schemas.microsoft.com/office/drawing/2014/main" id="{CA071509-0822-4F91-9B20-99FB967E297E}"/>
                </a:ext>
              </a:extLst>
            </p:cNvPr>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2681;p82">
              <a:extLst>
                <a:ext uri="{FF2B5EF4-FFF2-40B4-BE49-F238E27FC236}">
                  <a16:creationId xmlns:a16="http://schemas.microsoft.com/office/drawing/2014/main" id="{D862576E-AAA8-4AD4-B4C2-DC678D7A7EB6}"/>
                </a:ext>
              </a:extLst>
            </p:cNvPr>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2682;p82">
              <a:extLst>
                <a:ext uri="{FF2B5EF4-FFF2-40B4-BE49-F238E27FC236}">
                  <a16:creationId xmlns:a16="http://schemas.microsoft.com/office/drawing/2014/main" id="{A77E8071-7294-431E-8A1D-A4AE77C1D413}"/>
                </a:ext>
              </a:extLst>
            </p:cNvPr>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2683;p82">
              <a:extLst>
                <a:ext uri="{FF2B5EF4-FFF2-40B4-BE49-F238E27FC236}">
                  <a16:creationId xmlns:a16="http://schemas.microsoft.com/office/drawing/2014/main" id="{78A62F10-3AF1-4911-84CC-2557F7592A72}"/>
                </a:ext>
              </a:extLst>
            </p:cNvPr>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2684;p82">
              <a:extLst>
                <a:ext uri="{FF2B5EF4-FFF2-40B4-BE49-F238E27FC236}">
                  <a16:creationId xmlns:a16="http://schemas.microsoft.com/office/drawing/2014/main" id="{0FF42CFB-0CB5-45BD-9D3F-5BE80E8B9460}"/>
                </a:ext>
              </a:extLst>
            </p:cNvPr>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2685;p82">
              <a:extLst>
                <a:ext uri="{FF2B5EF4-FFF2-40B4-BE49-F238E27FC236}">
                  <a16:creationId xmlns:a16="http://schemas.microsoft.com/office/drawing/2014/main" id="{96013E6C-FD2A-4441-B019-CA2CF161A68D}"/>
                </a:ext>
              </a:extLst>
            </p:cNvPr>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2686;p82">
              <a:extLst>
                <a:ext uri="{FF2B5EF4-FFF2-40B4-BE49-F238E27FC236}">
                  <a16:creationId xmlns:a16="http://schemas.microsoft.com/office/drawing/2014/main" id="{D743FAC1-AD6C-464D-91F5-E33C48F07BB7}"/>
                </a:ext>
              </a:extLst>
            </p:cNvPr>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2687;p82">
              <a:extLst>
                <a:ext uri="{FF2B5EF4-FFF2-40B4-BE49-F238E27FC236}">
                  <a16:creationId xmlns:a16="http://schemas.microsoft.com/office/drawing/2014/main" id="{797F001B-6E33-40FE-AB02-5613035F41CC}"/>
                </a:ext>
              </a:extLst>
            </p:cNvPr>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2688;p82">
              <a:extLst>
                <a:ext uri="{FF2B5EF4-FFF2-40B4-BE49-F238E27FC236}">
                  <a16:creationId xmlns:a16="http://schemas.microsoft.com/office/drawing/2014/main" id="{D72117EF-579E-48FE-BD13-6FE61516E910}"/>
                </a:ext>
              </a:extLst>
            </p:cNvPr>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2689;p82">
              <a:extLst>
                <a:ext uri="{FF2B5EF4-FFF2-40B4-BE49-F238E27FC236}">
                  <a16:creationId xmlns:a16="http://schemas.microsoft.com/office/drawing/2014/main" id="{3DFF2AA2-28DA-45A0-BBED-90086E7C4C9F}"/>
                </a:ext>
              </a:extLst>
            </p:cNvPr>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0" name="Google Shape;207;p43">
            <a:extLst>
              <a:ext uri="{FF2B5EF4-FFF2-40B4-BE49-F238E27FC236}">
                <a16:creationId xmlns:a16="http://schemas.microsoft.com/office/drawing/2014/main" id="{2DFAFCDE-C7BB-4526-863B-247B7916EE45}"/>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6</a:t>
            </a:r>
          </a:p>
        </p:txBody>
      </p:sp>
    </p:spTree>
    <p:extLst>
      <p:ext uri="{BB962C8B-B14F-4D97-AF65-F5344CB8AC3E}">
        <p14:creationId xmlns:p14="http://schemas.microsoft.com/office/powerpoint/2010/main" val="220602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40"/>
          <p:cNvSpPr txBox="1">
            <a:spLocks noGrp="1"/>
          </p:cNvSpPr>
          <p:nvPr>
            <p:ph type="title"/>
          </p:nvPr>
        </p:nvSpPr>
        <p:spPr>
          <a:xfrm>
            <a:off x="2708910" y="2562591"/>
            <a:ext cx="3726180" cy="54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Project Scope</a:t>
            </a:r>
            <a:endParaRPr dirty="0"/>
          </a:p>
        </p:txBody>
      </p:sp>
      <p:sp>
        <p:nvSpPr>
          <p:cNvPr id="185" name="Google Shape;185;p40"/>
          <p:cNvSpPr txBox="1">
            <a:spLocks noGrp="1"/>
          </p:cNvSpPr>
          <p:nvPr>
            <p:ph type="title" idx="7"/>
          </p:nvPr>
        </p:nvSpPr>
        <p:spPr>
          <a:xfrm>
            <a:off x="3538500" y="1682055"/>
            <a:ext cx="20670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dirty="0"/>
          </a:p>
        </p:txBody>
      </p:sp>
      <p:cxnSp>
        <p:nvCxnSpPr>
          <p:cNvPr id="188" name="Google Shape;188;p40"/>
          <p:cNvCxnSpPr/>
          <p:nvPr/>
        </p:nvCxnSpPr>
        <p:spPr>
          <a:xfrm>
            <a:off x="4373400" y="2457515"/>
            <a:ext cx="3972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07;p43">
            <a:extLst>
              <a:ext uri="{FF2B5EF4-FFF2-40B4-BE49-F238E27FC236}">
                <a16:creationId xmlns:a16="http://schemas.microsoft.com/office/drawing/2014/main" id="{28611B1E-25FB-4AE9-8914-BFEC46CE913C}"/>
              </a:ext>
            </a:extLst>
          </p:cNvPr>
          <p:cNvSpPr txBox="1">
            <a:spLocks/>
          </p:cNvSpPr>
          <p:nvPr/>
        </p:nvSpPr>
        <p:spPr>
          <a:xfrm>
            <a:off x="8748712"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7</a:t>
            </a:r>
          </a:p>
        </p:txBody>
      </p:sp>
    </p:spTree>
    <p:extLst>
      <p:ext uri="{BB962C8B-B14F-4D97-AF65-F5344CB8AC3E}">
        <p14:creationId xmlns:p14="http://schemas.microsoft.com/office/powerpoint/2010/main" val="371701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1013624" y="455517"/>
            <a:ext cx="4629300" cy="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Scope Assumptions</a:t>
            </a:r>
            <a:endParaRPr dirty="0">
              <a:solidFill>
                <a:schemeClr val="accent1"/>
              </a:solidFill>
            </a:endParaRPr>
          </a:p>
        </p:txBody>
      </p:sp>
      <p:sp>
        <p:nvSpPr>
          <p:cNvPr id="215" name="Google Shape;215;p44"/>
          <p:cNvSpPr txBox="1">
            <a:spLocks noGrp="1"/>
          </p:cNvSpPr>
          <p:nvPr>
            <p:ph type="body" idx="1"/>
          </p:nvPr>
        </p:nvSpPr>
        <p:spPr>
          <a:xfrm>
            <a:off x="288492" y="1009504"/>
            <a:ext cx="6394248" cy="3891680"/>
          </a:xfrm>
          <a:prstGeom prst="rect">
            <a:avLst/>
          </a:prstGeom>
        </p:spPr>
        <p:txBody>
          <a:bodyPr spcFirstLastPara="1" wrap="square" lIns="91425" tIns="91425" rIns="91425" bIns="91425" anchor="t" anchorCtr="0">
            <a:noAutofit/>
          </a:bodyPr>
          <a:lstStyle/>
          <a:p>
            <a:pPr marL="742950" lvl="1" indent="-285750"/>
            <a:r>
              <a:rPr lang="en-US" dirty="0"/>
              <a:t>Application developed utilizing free sources of applications tools</a:t>
            </a:r>
          </a:p>
          <a:p>
            <a:pPr marL="742950" lvl="1" indent="-285750"/>
            <a:r>
              <a:rPr lang="en-US" dirty="0"/>
              <a:t>Hosting &amp; Domain name provider</a:t>
            </a:r>
          </a:p>
          <a:p>
            <a:pPr marL="1200150" lvl="2" indent="-285750"/>
            <a:r>
              <a:rPr lang="en-US" dirty="0"/>
              <a:t>Budget within constraint</a:t>
            </a:r>
          </a:p>
          <a:p>
            <a:pPr marL="742950" lvl="1" indent="-285750"/>
            <a:r>
              <a:rPr lang="en-US" dirty="0"/>
              <a:t>No Additional resources (manning) to the project</a:t>
            </a:r>
          </a:p>
          <a:p>
            <a:pPr marL="742950" lvl="1" indent="-285750"/>
            <a:r>
              <a:rPr lang="en-US" dirty="0"/>
              <a:t>Enough data collection from research</a:t>
            </a:r>
          </a:p>
          <a:p>
            <a:pPr marL="742950" lvl="1" indent="-285750"/>
            <a:r>
              <a:rPr lang="en-US" dirty="0"/>
              <a:t>Project Time accommodation within project timeline</a:t>
            </a:r>
          </a:p>
          <a:p>
            <a:pPr marL="1200150" lvl="2" indent="-285750"/>
            <a:r>
              <a:rPr lang="en-US" dirty="0"/>
              <a:t>PM will set appropriate time during project lifecycle</a:t>
            </a:r>
          </a:p>
        </p:txBody>
      </p:sp>
      <p:cxnSp>
        <p:nvCxnSpPr>
          <p:cNvPr id="216" name="Google Shape;216;p44"/>
          <p:cNvCxnSpPr/>
          <p:nvPr/>
        </p:nvCxnSpPr>
        <p:spPr>
          <a:xfrm>
            <a:off x="1026200" y="41402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sp>
        <p:nvSpPr>
          <p:cNvPr id="5" name="Google Shape;207;p43">
            <a:extLst>
              <a:ext uri="{FF2B5EF4-FFF2-40B4-BE49-F238E27FC236}">
                <a16:creationId xmlns:a16="http://schemas.microsoft.com/office/drawing/2014/main" id="{AB1D5C71-07F9-43C6-BF1B-D20974968F4F}"/>
              </a:ext>
            </a:extLst>
          </p:cNvPr>
          <p:cNvSpPr txBox="1">
            <a:spLocks/>
          </p:cNvSpPr>
          <p:nvPr/>
        </p:nvSpPr>
        <p:spPr>
          <a:xfrm>
            <a:off x="8738984" y="4916487"/>
            <a:ext cx="395288" cy="227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r"/>
            <a:r>
              <a:rPr lang="en" sz="1200" dirty="0"/>
              <a:t>8</a:t>
            </a:r>
          </a:p>
        </p:txBody>
      </p:sp>
    </p:spTree>
    <p:extLst>
      <p:ext uri="{BB962C8B-B14F-4D97-AF65-F5344CB8AC3E}">
        <p14:creationId xmlns:p14="http://schemas.microsoft.com/office/powerpoint/2010/main" val="2575808683"/>
      </p:ext>
    </p:extLst>
  </p:cSld>
  <p:clrMapOvr>
    <a:masterClrMapping/>
  </p:clrMapOvr>
</p:sld>
</file>

<file path=ppt/theme/theme1.xml><?xml version="1.0" encoding="utf-8"?>
<a:theme xmlns:a="http://schemas.openxmlformats.org/drawingml/2006/main" name="Futuristic Background by Slidesgo">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8486</TotalTime>
  <Words>3677</Words>
  <Application>Microsoft Office PowerPoint</Application>
  <PresentationFormat>On-screen Show (16:9)</PresentationFormat>
  <Paragraphs>516</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Montserrat ExtraLight</vt:lpstr>
      <vt:lpstr>Arial</vt:lpstr>
      <vt:lpstr>Calibri</vt:lpstr>
      <vt:lpstr>Montserrat ExtraBold</vt:lpstr>
      <vt:lpstr>Montserrat</vt:lpstr>
      <vt:lpstr>Futuristic Background by Slidesgo</vt:lpstr>
      <vt:lpstr>Project Management Lesson Learned Web Application</vt:lpstr>
      <vt:lpstr>Introduction</vt:lpstr>
      <vt:lpstr>Introduction</vt:lpstr>
      <vt:lpstr>Introduction</vt:lpstr>
      <vt:lpstr>Project Overview</vt:lpstr>
      <vt:lpstr>Project Background</vt:lpstr>
      <vt:lpstr>Project Overview (PMLLWA)</vt:lpstr>
      <vt:lpstr>Project Scope</vt:lpstr>
      <vt:lpstr>Scope Assumptions</vt:lpstr>
      <vt:lpstr>Project Deliverables</vt:lpstr>
      <vt:lpstr>Project Contraint Matrix</vt:lpstr>
      <vt:lpstr>Project Knowledge Areas</vt:lpstr>
      <vt:lpstr>Project Knowledge Areas</vt:lpstr>
      <vt:lpstr>Project Knowledge Areas</vt:lpstr>
      <vt:lpstr>Project Knowledge Areas</vt:lpstr>
      <vt:lpstr>Project Research</vt:lpstr>
      <vt:lpstr>Project Research</vt:lpstr>
      <vt:lpstr>Project Product</vt:lpstr>
      <vt:lpstr>PowerPoint Presentation</vt:lpstr>
      <vt:lpstr>New feature</vt:lpstr>
      <vt:lpstr>New feature</vt:lpstr>
      <vt:lpstr>PowerPoint Presentation</vt:lpstr>
      <vt:lpstr>New feature</vt:lpstr>
      <vt:lpstr>PowerPoint Presentation</vt:lpstr>
      <vt:lpstr>New feature</vt:lpstr>
      <vt:lpstr>Improve from</vt:lpstr>
      <vt:lpstr>New feature</vt:lpstr>
      <vt:lpstr>PowerPoint Presentation</vt:lpstr>
      <vt:lpstr>Improve from</vt:lpstr>
      <vt:lpstr>PowerPoint Presentation</vt:lpstr>
      <vt:lpstr>Success Criteria</vt:lpstr>
      <vt:lpstr>Success Criteria</vt:lpstr>
      <vt:lpstr>Recommendations</vt:lpstr>
      <vt:lpstr>Recommendations</vt:lpstr>
      <vt:lpstr>Lessons Learned</vt:lpstr>
      <vt:lpstr>Lesson Learned</vt:lpstr>
      <vt:lpstr>Conclusion</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FUTURISTIC</dc:title>
  <dc:creator>Joel Jacobson</dc:creator>
  <cp:lastModifiedBy>Blazt Gunz</cp:lastModifiedBy>
  <cp:revision>460</cp:revision>
  <dcterms:modified xsi:type="dcterms:W3CDTF">2021-12-01T07:13:04Z</dcterms:modified>
</cp:coreProperties>
</file>